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 id="2147483768" r:id="rId4"/>
    <p:sldMasterId id="2147483780" r:id="rId5"/>
  </p:sldMasterIdLst>
  <p:notesMasterIdLst>
    <p:notesMasterId r:id="rId35"/>
  </p:notesMasterIdLst>
  <p:sldIdLst>
    <p:sldId id="294" r:id="rId6"/>
    <p:sldId id="328" r:id="rId7"/>
    <p:sldId id="300" r:id="rId8"/>
    <p:sldId id="299" r:id="rId9"/>
    <p:sldId id="296" r:id="rId10"/>
    <p:sldId id="295" r:id="rId11"/>
    <p:sldId id="298" r:id="rId12"/>
    <p:sldId id="284" r:id="rId13"/>
    <p:sldId id="287" r:id="rId14"/>
    <p:sldId id="288" r:id="rId15"/>
    <p:sldId id="289" r:id="rId16"/>
    <p:sldId id="318" r:id="rId17"/>
    <p:sldId id="308" r:id="rId18"/>
    <p:sldId id="327" r:id="rId19"/>
    <p:sldId id="309" r:id="rId20"/>
    <p:sldId id="310" r:id="rId21"/>
    <p:sldId id="290" r:id="rId22"/>
    <p:sldId id="316" r:id="rId23"/>
    <p:sldId id="311" r:id="rId24"/>
    <p:sldId id="320" r:id="rId25"/>
    <p:sldId id="315" r:id="rId26"/>
    <p:sldId id="302" r:id="rId27"/>
    <p:sldId id="306" r:id="rId28"/>
    <p:sldId id="303" r:id="rId29"/>
    <p:sldId id="305" r:id="rId30"/>
    <p:sldId id="301" r:id="rId31"/>
    <p:sldId id="324" r:id="rId32"/>
    <p:sldId id="325" r:id="rId33"/>
    <p:sldId id="319" r:id="rId3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ke Cuperus" initials="BC" lastIdx="1" clrIdx="0">
    <p:extLst>
      <p:ext uri="{19B8F6BF-5375-455C-9EA6-DF929625EA0E}">
        <p15:presenceInfo xmlns:p15="http://schemas.microsoft.com/office/powerpoint/2012/main" userId="Bouke Cuper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26" autoAdjust="0"/>
  </p:normalViewPr>
  <p:slideViewPr>
    <p:cSldViewPr>
      <p:cViewPr varScale="1">
        <p:scale>
          <a:sx n="44" d="100"/>
          <a:sy n="44" d="100"/>
        </p:scale>
        <p:origin x="763"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2AD579-6979-4431-9C0B-56E238D2EF28}" type="datetimeFigureOut">
              <a:rPr lang="nl-NL" smtClean="0"/>
              <a:t>6-5-2019</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1664C8-7C64-4347-83AE-83FB69798940}" type="slidenum">
              <a:rPr lang="nl-NL" smtClean="0"/>
              <a:t>‹nr.›</a:t>
            </a:fld>
            <a:endParaRPr lang="nl-NL" dirty="0"/>
          </a:p>
        </p:txBody>
      </p:sp>
    </p:spTree>
    <p:extLst>
      <p:ext uri="{BB962C8B-B14F-4D97-AF65-F5344CB8AC3E}">
        <p14:creationId xmlns:p14="http://schemas.microsoft.com/office/powerpoint/2010/main" val="1485789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enselijk-lichaam.com/bloed-afweersysteem/bloed"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menselijk-lichaam.com/huid/zweetklieren" TargetMode="External"/><Relationship Id="rId5" Type="http://schemas.openxmlformats.org/officeDocument/2006/relationships/hyperlink" Target="http://www.menselijk-lichaam.com/hart-circulatie/bloedvaten" TargetMode="External"/><Relationship Id="rId4" Type="http://schemas.openxmlformats.org/officeDocument/2006/relationships/hyperlink" Target="http://www.menselijk-lichaam.com/huid/de-hui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51664C8-7C64-4347-83AE-83FB69798940}" type="slidenum">
              <a:rPr lang="nl-NL" smtClean="0"/>
              <a:t>1</a:t>
            </a:fld>
            <a:endParaRPr lang="nl-NL" dirty="0"/>
          </a:p>
        </p:txBody>
      </p:sp>
    </p:spTree>
    <p:extLst>
      <p:ext uri="{BB962C8B-B14F-4D97-AF65-F5344CB8AC3E}">
        <p14:creationId xmlns:p14="http://schemas.microsoft.com/office/powerpoint/2010/main" val="128135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lichaamstemperatuur wordt op peil gehouden door de hypothalamus die voortdurend de temperatuur van het </a:t>
            </a:r>
            <a:r>
              <a:rPr lang="nl-NL" sz="1200" kern="1200" dirty="0">
                <a:solidFill>
                  <a:schemeClr val="tx1"/>
                </a:solidFill>
                <a:effectLst/>
                <a:latin typeface="+mn-lt"/>
                <a:ea typeface="+mn-ea"/>
                <a:cs typeface="+mn-cs"/>
                <a:hlinkClick r:id="rId3"/>
              </a:rPr>
              <a:t>bloed</a:t>
            </a:r>
            <a:r>
              <a:rPr lang="nl-NL" sz="1200" kern="1200" dirty="0">
                <a:solidFill>
                  <a:schemeClr val="tx1"/>
                </a:solidFill>
                <a:effectLst/>
                <a:latin typeface="+mn-lt"/>
                <a:ea typeface="+mn-ea"/>
                <a:cs typeface="+mn-cs"/>
              </a:rPr>
              <a:t> bewaakt en mechanismen activeert om veranderingen te compenseren. Wanneer de oppervlaktetemperatuur van het lichaam daalt, stuurt de hypothalamus zenuwimpulsen naar </a:t>
            </a:r>
            <a:r>
              <a:rPr lang="nl-NL" sz="1200" kern="1200" dirty="0">
                <a:solidFill>
                  <a:schemeClr val="tx1"/>
                </a:solidFill>
                <a:effectLst/>
                <a:latin typeface="+mn-lt"/>
                <a:ea typeface="+mn-ea"/>
                <a:cs typeface="+mn-cs"/>
                <a:hlinkClick r:id="rId4"/>
              </a:rPr>
              <a:t>de huid</a:t>
            </a:r>
            <a:r>
              <a:rPr lang="nl-NL" sz="1200" kern="1200" dirty="0">
                <a:solidFill>
                  <a:schemeClr val="tx1"/>
                </a:solidFill>
                <a:effectLst/>
                <a:latin typeface="+mn-lt"/>
                <a:ea typeface="+mn-ea"/>
                <a:cs typeface="+mn-cs"/>
              </a:rPr>
              <a:t> om rillen te stimuleren, hetgeen warmte door spieractiviteit genereert en de </a:t>
            </a:r>
            <a:r>
              <a:rPr lang="nl-NL" sz="1200" kern="1200" dirty="0">
                <a:solidFill>
                  <a:schemeClr val="tx1"/>
                </a:solidFill>
                <a:effectLst/>
                <a:latin typeface="+mn-lt"/>
                <a:ea typeface="+mn-ea"/>
                <a:cs typeface="+mn-cs"/>
                <a:hlinkClick r:id="rId5"/>
              </a:rPr>
              <a:t>bloedvaten</a:t>
            </a:r>
            <a:r>
              <a:rPr lang="nl-NL" sz="1200" kern="1200" dirty="0">
                <a:solidFill>
                  <a:schemeClr val="tx1"/>
                </a:solidFill>
                <a:effectLst/>
                <a:latin typeface="+mn-lt"/>
                <a:ea typeface="+mn-ea"/>
                <a:cs typeface="+mn-cs"/>
              </a:rPr>
              <a:t> in de huid afsluit, hetgeen warmteverlies beperkt. Wanneer de oppervlaktetemperatuur stijgt, stimuleert de hypothalamus de </a:t>
            </a:r>
            <a:r>
              <a:rPr lang="nl-NL" sz="1200" kern="1200" dirty="0">
                <a:solidFill>
                  <a:schemeClr val="tx1"/>
                </a:solidFill>
                <a:effectLst/>
                <a:latin typeface="+mn-lt"/>
                <a:ea typeface="+mn-ea"/>
                <a:cs typeface="+mn-cs"/>
                <a:hlinkClick r:id="rId6"/>
              </a:rPr>
              <a:t>zweetklieren</a:t>
            </a:r>
            <a:r>
              <a:rPr lang="nl-NL" sz="1200" kern="1200" dirty="0">
                <a:solidFill>
                  <a:schemeClr val="tx1"/>
                </a:solidFill>
                <a:effectLst/>
                <a:latin typeface="+mn-lt"/>
                <a:ea typeface="+mn-ea"/>
                <a:cs typeface="+mn-cs"/>
              </a:rPr>
              <a:t> in de huid om zweet te produceren en de bloedvaten in de huid te verwijden om warmteverlies te stimuleren</a:t>
            </a:r>
            <a:endParaRPr lang="nl-NL" dirty="0"/>
          </a:p>
        </p:txBody>
      </p:sp>
      <p:sp>
        <p:nvSpPr>
          <p:cNvPr id="4" name="Tijdelijke aanduiding voor dianummer 3"/>
          <p:cNvSpPr>
            <a:spLocks noGrp="1"/>
          </p:cNvSpPr>
          <p:nvPr>
            <p:ph type="sldNum" sz="quarter" idx="10"/>
          </p:nvPr>
        </p:nvSpPr>
        <p:spPr/>
        <p:txBody>
          <a:bodyPr/>
          <a:lstStyle/>
          <a:p>
            <a:fld id="{751664C8-7C64-4347-83AE-83FB69798940}" type="slidenum">
              <a:rPr lang="nl-NL" smtClean="0"/>
              <a:t>5</a:t>
            </a:fld>
            <a:endParaRPr lang="nl-NL" dirty="0"/>
          </a:p>
        </p:txBody>
      </p:sp>
    </p:spTree>
    <p:extLst>
      <p:ext uri="{BB962C8B-B14F-4D97-AF65-F5344CB8AC3E}">
        <p14:creationId xmlns:p14="http://schemas.microsoft.com/office/powerpoint/2010/main" val="272625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51664C8-7C64-4347-83AE-83FB69798940}" type="slidenum">
              <a:rPr lang="nl-NL" smtClean="0"/>
              <a:t>16</a:t>
            </a:fld>
            <a:endParaRPr lang="nl-NL" dirty="0"/>
          </a:p>
        </p:txBody>
      </p:sp>
    </p:spTree>
    <p:extLst>
      <p:ext uri="{BB962C8B-B14F-4D97-AF65-F5344CB8AC3E}">
        <p14:creationId xmlns:p14="http://schemas.microsoft.com/office/powerpoint/2010/main" val="254823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E22E8A4E-507A-4F18-9D15-BB8D4B5F74B5}" type="datetimeFigureOut">
              <a:rPr lang="nl-NL" smtClean="0"/>
              <a:t>6-5-2019</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6C08B04-B3C5-439A-B0D8-6E0ACC719D20}" type="slidenum">
              <a:rPr lang="nl-NL" smtClean="0"/>
              <a:t>‹nr.›</a:t>
            </a:fld>
            <a:endParaRPr lang="nl-NL"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nl-NL"/>
              <a:t>Klik om de stijl te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E22E8A4E-507A-4F18-9D15-BB8D4B5F74B5}" type="datetimeFigureOut">
              <a:rPr lang="nl-NL" smtClean="0"/>
              <a:t>6-5-2019</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6C08B04-B3C5-439A-B0D8-6E0ACC719D20}" type="slidenum">
              <a:rPr lang="nl-NL" smtClean="0"/>
              <a:t>‹nr.›</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22E8A4E-507A-4F18-9D15-BB8D4B5F74B5}" type="datetimeFigureOut">
              <a:rPr lang="nl-NL" smtClean="0"/>
              <a:t>6-5-2019</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6C08B04-B3C5-439A-B0D8-6E0ACC719D20}" type="slidenum">
              <a:rPr lang="nl-NL" smtClean="0"/>
              <a:t>‹nr.›</a:t>
            </a:fld>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e verbindingslijn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hoek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8" name="Titel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nl-NL"/>
              <a:t>Klik om de stijl te bewerken</a:t>
            </a:r>
            <a:endParaRPr lang="en-US"/>
          </a:p>
        </p:txBody>
      </p:sp>
      <p:sp>
        <p:nvSpPr>
          <p:cNvPr id="15" name="Tijdelijke aanduiding voor datum 27"/>
          <p:cNvSpPr>
            <a:spLocks noGrp="1"/>
          </p:cNvSpPr>
          <p:nvPr>
            <p:ph type="dt" sz="half" idx="10"/>
          </p:nvPr>
        </p:nvSpPr>
        <p:spPr/>
        <p:txBody>
          <a:bodyPr/>
          <a:lstStyle>
            <a:lvl1pPr>
              <a:defRPr/>
            </a:lvl1pPr>
          </a:lstStyle>
          <a:p>
            <a:pPr>
              <a:defRPr/>
            </a:pPr>
            <a:fld id="{074C8DBC-E1A5-413A-8407-D8017626A3DB}" type="datetimeFigureOut">
              <a:rPr lang="nl-NL"/>
              <a:pPr>
                <a:defRPr/>
              </a:pPr>
              <a:t>6-5-2019</a:t>
            </a:fld>
            <a:endParaRPr lang="nl-NL" dirty="0"/>
          </a:p>
        </p:txBody>
      </p:sp>
      <p:sp>
        <p:nvSpPr>
          <p:cNvPr id="16" name="Tijdelijke aanduiding voor voettekst 16"/>
          <p:cNvSpPr>
            <a:spLocks noGrp="1"/>
          </p:cNvSpPr>
          <p:nvPr>
            <p:ph type="ftr" sz="quarter" idx="11"/>
          </p:nvPr>
        </p:nvSpPr>
        <p:spPr/>
        <p:txBody>
          <a:bodyPr/>
          <a:lstStyle>
            <a:lvl1pPr>
              <a:defRPr/>
            </a:lvl1pPr>
          </a:lstStyle>
          <a:p>
            <a:pPr>
              <a:defRPr/>
            </a:pPr>
            <a:endParaRPr lang="nl-NL" dirty="0"/>
          </a:p>
        </p:txBody>
      </p:sp>
      <p:sp>
        <p:nvSpPr>
          <p:cNvPr id="17" name="Tijdelijke aanduiding voor dianumm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C19EDAA-6999-4785-A8E0-94067058901B}"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38608116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lang="nl-NL"/>
              <a:t>Klik om de stijl te bewerken</a:t>
            </a:r>
            <a:endParaRPr lang="en-US"/>
          </a:p>
        </p:txBody>
      </p:sp>
      <p:sp>
        <p:nvSpPr>
          <p:cNvPr id="8" name="Tijdelijke aanduiding voor inhoud 7"/>
          <p:cNvSpPr>
            <a:spLocks noGrp="1"/>
          </p:cNvSpPr>
          <p:nvPr>
            <p:ph sz="quarter" idx="1"/>
          </p:nvPr>
        </p:nvSpPr>
        <p:spPr>
          <a:xfrm>
            <a:off x="301752" y="1527048"/>
            <a:ext cx="8503920" cy="4572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DF505204-4DD7-4260-BCC8-BA431CEDD85C}" type="datetimeFigureOut">
              <a:rPr lang="nl-NL"/>
              <a:pPr>
                <a:defRPr/>
              </a:pPr>
              <a:t>6-5-2019</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a:xfrm>
            <a:off x="4362450" y="1027113"/>
            <a:ext cx="457200" cy="441325"/>
          </a:xfrm>
        </p:spPr>
        <p:txBody>
          <a:bodyPr/>
          <a:lstStyle>
            <a:lvl1pPr>
              <a:defRPr/>
            </a:lvl1pPr>
          </a:lstStyle>
          <a:p>
            <a:pPr>
              <a:defRPr/>
            </a:pPr>
            <a:fld id="{A913E058-62D2-4C09-A1EE-E215036E5235}"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86668064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e verbindingslijn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tekst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a:t>Klik om de modelstijlen te bewerken</a:t>
            </a:r>
          </a:p>
        </p:txBody>
      </p:sp>
      <p:sp>
        <p:nvSpPr>
          <p:cNvPr id="2" name="Titel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nl-NL"/>
              <a:t>Klik om de stijl te bewerken</a:t>
            </a:r>
            <a:endParaRPr lang="en-US"/>
          </a:p>
        </p:txBody>
      </p:sp>
      <p:sp>
        <p:nvSpPr>
          <p:cNvPr id="15" name="Tijdelijke aanduiding voor voettekst 4"/>
          <p:cNvSpPr>
            <a:spLocks noGrp="1"/>
          </p:cNvSpPr>
          <p:nvPr>
            <p:ph type="ftr" sz="quarter" idx="10"/>
          </p:nvPr>
        </p:nvSpPr>
        <p:spPr/>
        <p:txBody>
          <a:bodyPr/>
          <a:lstStyle>
            <a:lvl1pPr>
              <a:defRPr/>
            </a:lvl1pPr>
          </a:lstStyle>
          <a:p>
            <a:pPr>
              <a:defRPr/>
            </a:pPr>
            <a:endParaRPr lang="nl-NL" dirty="0"/>
          </a:p>
        </p:txBody>
      </p:sp>
      <p:sp>
        <p:nvSpPr>
          <p:cNvPr id="16" name="Tijdelijke aanduiding voor datum 3"/>
          <p:cNvSpPr>
            <a:spLocks noGrp="1"/>
          </p:cNvSpPr>
          <p:nvPr>
            <p:ph type="dt" sz="half" idx="11"/>
          </p:nvPr>
        </p:nvSpPr>
        <p:spPr/>
        <p:txBody>
          <a:bodyPr/>
          <a:lstStyle>
            <a:lvl1pPr>
              <a:defRPr/>
            </a:lvl1pPr>
          </a:lstStyle>
          <a:p>
            <a:pPr>
              <a:defRPr/>
            </a:pPr>
            <a:fld id="{ED4F467B-1F24-4510-84CB-3E0345571169}" type="datetimeFigureOut">
              <a:rPr lang="nl-NL"/>
              <a:pPr>
                <a:defRPr/>
              </a:pPr>
              <a:t>6-5-2019</a:t>
            </a:fld>
            <a:endParaRPr lang="nl-NL" dirty="0"/>
          </a:p>
        </p:txBody>
      </p:sp>
      <p:sp>
        <p:nvSpPr>
          <p:cNvPr id="17" name="Tijdelijke aanduiding voor dianumm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F6452FA6-C717-4678-915B-E5484BFB79BE}"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351033009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bg2"/>
        </a:solidFill>
        <a:effectLst/>
      </p:bgPr>
    </p:bg>
    <p:spTree>
      <p:nvGrpSpPr>
        <p:cNvPr id="1" name=""/>
        <p:cNvGrpSpPr/>
        <p:nvPr/>
      </p:nvGrpSpPr>
      <p:grpSpPr>
        <a:xfrm>
          <a:off x="0" y="0"/>
          <a:ext cx="0" cy="0"/>
          <a:chOff x="0" y="0"/>
          <a:chExt cx="0" cy="0"/>
        </a:xfrm>
      </p:grpSpPr>
      <p:sp>
        <p:nvSpPr>
          <p:cNvPr id="5" name="Rechte verbindingslijn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01752" y="228600"/>
            <a:ext cx="8534400" cy="758952"/>
          </a:xfrm>
        </p:spPr>
        <p:txBody>
          <a:bodyPr/>
          <a:lstStyle/>
          <a:p>
            <a:r>
              <a:rPr lang="nl-NL"/>
              <a:t>Klik om de stijl te bewerken</a:t>
            </a:r>
            <a:endParaRPr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datum 4"/>
          <p:cNvSpPr>
            <a:spLocks noGrp="1"/>
          </p:cNvSpPr>
          <p:nvPr>
            <p:ph type="dt" sz="half" idx="10"/>
          </p:nvPr>
        </p:nvSpPr>
        <p:spPr>
          <a:xfrm>
            <a:off x="5791200" y="6410325"/>
            <a:ext cx="3044825" cy="365125"/>
          </a:xfrm>
        </p:spPr>
        <p:txBody>
          <a:bodyPr/>
          <a:lstStyle>
            <a:lvl1pPr>
              <a:defRPr/>
            </a:lvl1pPr>
          </a:lstStyle>
          <a:p>
            <a:pPr>
              <a:defRPr/>
            </a:pPr>
            <a:fld id="{8BE7742C-92E5-40D5-937B-BC7AFFA5173E}" type="datetimeFigureOut">
              <a:rPr lang="nl-NL"/>
              <a:pPr>
                <a:defRPr/>
              </a:pPr>
              <a:t>6-5-2019</a:t>
            </a:fld>
            <a:endParaRPr lang="nl-NL" dirty="0"/>
          </a:p>
        </p:txBody>
      </p:sp>
      <p:sp>
        <p:nvSpPr>
          <p:cNvPr id="7" name="Tijdelijke aanduiding voor voettekst 5"/>
          <p:cNvSpPr>
            <a:spLocks noGrp="1"/>
          </p:cNvSpPr>
          <p:nvPr>
            <p:ph type="ftr" sz="quarter" idx="11"/>
          </p:nvPr>
        </p:nvSpPr>
        <p:spPr/>
        <p:txBody>
          <a:bodyPr/>
          <a:lstStyle>
            <a:lvl1pPr>
              <a:defRPr/>
            </a:lvl1pPr>
          </a:lstStyle>
          <a:p>
            <a:pPr>
              <a:defRPr/>
            </a:pPr>
            <a:endParaRPr lang="nl-NL" dirty="0"/>
          </a:p>
        </p:txBody>
      </p:sp>
      <p:sp>
        <p:nvSpPr>
          <p:cNvPr id="8" name="Tijdelijke aanduiding voor dianummer 6"/>
          <p:cNvSpPr>
            <a:spLocks noGrp="1"/>
          </p:cNvSpPr>
          <p:nvPr>
            <p:ph type="sldNum" sz="quarter" idx="12"/>
          </p:nvPr>
        </p:nvSpPr>
        <p:spPr/>
        <p:txBody>
          <a:bodyPr/>
          <a:lstStyle>
            <a:lvl1pPr>
              <a:defRPr/>
            </a:lvl1pPr>
          </a:lstStyle>
          <a:p>
            <a:pPr>
              <a:defRPr/>
            </a:pPr>
            <a:fld id="{B3D659A0-6D83-4000-B911-8024F195355A}"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6361411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Pr>
        <a:solidFill>
          <a:schemeClr val="bg2"/>
        </a:solidFill>
        <a:effectLst/>
      </p:bgPr>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hoek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Rechthoek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4" name="Rechte verbindingslijn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5" name="Rechthoek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6" name="Ova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nl-NL"/>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nl-NL"/>
              <a:t>Klik om de modelstijlen te bewerken</a:t>
            </a:r>
          </a:p>
        </p:txBody>
      </p:sp>
      <p:sp>
        <p:nvSpPr>
          <p:cNvPr id="24" name="Tijdelijke aanduiding voor inhoud 23"/>
          <p:cNvSpPr>
            <a:spLocks noGrp="1"/>
          </p:cNvSpPr>
          <p:nvPr>
            <p:ph sz="quarter" idx="2"/>
          </p:nvPr>
        </p:nvSpPr>
        <p:spPr>
          <a:xfrm>
            <a:off x="301752" y="2471383"/>
            <a:ext cx="4041648" cy="38184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6" name="Tijdelijke aanduiding voor inhoud 25"/>
          <p:cNvSpPr>
            <a:spLocks noGrp="1"/>
          </p:cNvSpPr>
          <p:nvPr>
            <p:ph sz="quarter" idx="4"/>
          </p:nvPr>
        </p:nvSpPr>
        <p:spPr>
          <a:xfrm>
            <a:off x="4800600" y="2471383"/>
            <a:ext cx="4038600" cy="382219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3" name="Titel 22"/>
          <p:cNvSpPr>
            <a:spLocks noGrp="1"/>
          </p:cNvSpPr>
          <p:nvPr>
            <p:ph type="title"/>
          </p:nvPr>
        </p:nvSpPr>
        <p:spPr/>
        <p:txBody>
          <a:bodyPr rtlCol="0"/>
          <a:lstStyle/>
          <a:p>
            <a:r>
              <a:rPr lang="nl-NL"/>
              <a:t>Klik om de stijl te bewerken</a:t>
            </a:r>
            <a:endParaRPr lang="en-US"/>
          </a:p>
        </p:txBody>
      </p:sp>
      <p:sp>
        <p:nvSpPr>
          <p:cNvPr id="18" name="Tijdelijke aanduiding voor datum 6"/>
          <p:cNvSpPr>
            <a:spLocks noGrp="1"/>
          </p:cNvSpPr>
          <p:nvPr>
            <p:ph type="dt" sz="half" idx="10"/>
          </p:nvPr>
        </p:nvSpPr>
        <p:spPr/>
        <p:txBody>
          <a:bodyPr/>
          <a:lstStyle>
            <a:lvl1pPr>
              <a:defRPr/>
            </a:lvl1pPr>
          </a:lstStyle>
          <a:p>
            <a:pPr>
              <a:defRPr/>
            </a:pPr>
            <a:fld id="{80511854-7D18-4DCD-A573-758876847F4B}" type="datetimeFigureOut">
              <a:rPr lang="nl-NL"/>
              <a:pPr>
                <a:defRPr/>
              </a:pPr>
              <a:t>6-5-2019</a:t>
            </a:fld>
            <a:endParaRPr lang="nl-NL" dirty="0"/>
          </a:p>
        </p:txBody>
      </p:sp>
      <p:sp>
        <p:nvSpPr>
          <p:cNvPr id="19" name="Tijdelijke aanduiding voor voettekst 7"/>
          <p:cNvSpPr>
            <a:spLocks noGrp="1"/>
          </p:cNvSpPr>
          <p:nvPr>
            <p:ph type="ftr" sz="quarter" idx="11"/>
          </p:nvPr>
        </p:nvSpPr>
        <p:spPr>
          <a:xfrm>
            <a:off x="304800" y="6410325"/>
            <a:ext cx="3581400" cy="365125"/>
          </a:xfrm>
        </p:spPr>
        <p:txBody>
          <a:bodyPr/>
          <a:lstStyle>
            <a:lvl1pPr>
              <a:defRPr/>
            </a:lvl1pPr>
          </a:lstStyle>
          <a:p>
            <a:pPr>
              <a:defRPr/>
            </a:pPr>
            <a:endParaRPr lang="nl-NL" dirty="0"/>
          </a:p>
        </p:txBody>
      </p:sp>
      <p:sp>
        <p:nvSpPr>
          <p:cNvPr id="20" name="Tijdelijke aanduiding voor dianummer 8"/>
          <p:cNvSpPr>
            <a:spLocks noGrp="1"/>
          </p:cNvSpPr>
          <p:nvPr>
            <p:ph type="sldNum" sz="quarter" idx="12"/>
          </p:nvPr>
        </p:nvSpPr>
        <p:spPr>
          <a:xfrm>
            <a:off x="4343400" y="1042988"/>
            <a:ext cx="457200" cy="441325"/>
          </a:xfrm>
        </p:spPr>
        <p:txBody>
          <a:bodyPr/>
          <a:lstStyle>
            <a:lvl1pPr algn="ctr">
              <a:defRPr/>
            </a:lvl1pPr>
          </a:lstStyle>
          <a:p>
            <a:pPr>
              <a:defRPr/>
            </a:pPr>
            <a:fld id="{7DDCA159-531B-48D6-95D6-7EB2A2C48363}"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415341527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lvl1pPr>
              <a:defRPr/>
            </a:lvl1pPr>
          </a:lstStyle>
          <a:p>
            <a:pPr>
              <a:defRPr/>
            </a:pPr>
            <a:fld id="{4AAD834E-AE10-42C3-91E3-E5A66020A6ED}" type="datetimeFigureOut">
              <a:rPr lang="nl-NL"/>
              <a:pPr>
                <a:defRPr/>
              </a:pPr>
              <a:t>6-5-2019</a:t>
            </a:fld>
            <a:endParaRPr lang="nl-NL" dirty="0"/>
          </a:p>
        </p:txBody>
      </p:sp>
      <p:sp>
        <p:nvSpPr>
          <p:cNvPr id="4" name="Tijdelijke aanduiding voor voettekst 3"/>
          <p:cNvSpPr>
            <a:spLocks noGrp="1"/>
          </p:cNvSpPr>
          <p:nvPr>
            <p:ph type="ftr" sz="quarter" idx="11"/>
          </p:nvPr>
        </p:nvSpPr>
        <p:spPr/>
        <p:txBody>
          <a:bodyPr/>
          <a:lstStyle>
            <a:lvl1pPr>
              <a:defRPr/>
            </a:lvl1pPr>
          </a:lstStyle>
          <a:p>
            <a:pPr>
              <a:defRPr/>
            </a:pPr>
            <a:endParaRPr lang="nl-NL" dirty="0"/>
          </a:p>
        </p:txBody>
      </p:sp>
      <p:sp>
        <p:nvSpPr>
          <p:cNvPr id="5" name="Tijdelijke aanduiding voor dianummer 4"/>
          <p:cNvSpPr>
            <a:spLocks noGrp="1"/>
          </p:cNvSpPr>
          <p:nvPr>
            <p:ph type="sldNum" sz="quarter" idx="12"/>
          </p:nvPr>
        </p:nvSpPr>
        <p:spPr>
          <a:xfrm>
            <a:off x="4343400" y="1036638"/>
            <a:ext cx="457200" cy="441325"/>
          </a:xfrm>
        </p:spPr>
        <p:txBody>
          <a:bodyPr/>
          <a:lstStyle>
            <a:lvl1pPr>
              <a:defRPr/>
            </a:lvl1pPr>
          </a:lstStyle>
          <a:p>
            <a:pPr>
              <a:defRPr/>
            </a:pPr>
            <a:fld id="{CB5649E1-DE2E-4858-ADE1-26FD19212007}"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356767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Rechthoek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3" name="Rechthoek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4" name="Rechthoek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Tijdelijke aanduiding voor datum 1"/>
          <p:cNvSpPr>
            <a:spLocks noGrp="1"/>
          </p:cNvSpPr>
          <p:nvPr>
            <p:ph type="dt" sz="half" idx="10"/>
          </p:nvPr>
        </p:nvSpPr>
        <p:spPr/>
        <p:txBody>
          <a:bodyPr/>
          <a:lstStyle>
            <a:lvl1pPr>
              <a:defRPr/>
            </a:lvl1pPr>
          </a:lstStyle>
          <a:p>
            <a:pPr>
              <a:defRPr/>
            </a:pPr>
            <a:fld id="{123A1282-5720-4498-BFCD-06237EB6093E}" type="datetimeFigureOut">
              <a:rPr lang="nl-NL"/>
              <a:pPr>
                <a:defRPr/>
              </a:pPr>
              <a:t>6-5-2019</a:t>
            </a:fld>
            <a:endParaRPr lang="nl-NL" dirty="0"/>
          </a:p>
        </p:txBody>
      </p:sp>
      <p:sp>
        <p:nvSpPr>
          <p:cNvPr id="9" name="Tijdelijke aanduiding voor voettekst 2"/>
          <p:cNvSpPr>
            <a:spLocks noGrp="1"/>
          </p:cNvSpPr>
          <p:nvPr>
            <p:ph type="ftr" sz="quarter" idx="11"/>
          </p:nvPr>
        </p:nvSpPr>
        <p:spPr/>
        <p:txBody>
          <a:bodyPr/>
          <a:lstStyle>
            <a:lvl1pPr>
              <a:defRPr/>
            </a:lvl1pPr>
          </a:lstStyle>
          <a:p>
            <a:pPr>
              <a:defRPr/>
            </a:pPr>
            <a:endParaRPr lang="nl-NL" dirty="0"/>
          </a:p>
        </p:txBody>
      </p:sp>
      <p:sp>
        <p:nvSpPr>
          <p:cNvPr id="10" name="Tijdelijke aanduiding voor dianumm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C9F4FA9-11A3-4FCC-9A15-70899E8CD6F2}" type="slidenum">
              <a:rPr lang="nl-NL"/>
              <a:pPr>
                <a:defRPr/>
              </a:pPr>
              <a:t>‹nr.›</a:t>
            </a:fld>
            <a:endParaRPr lang="nl-NL" dirty="0"/>
          </a:p>
        </p:txBody>
      </p:sp>
    </p:spTree>
    <p:extLst>
      <p:ext uri="{BB962C8B-B14F-4D97-AF65-F5344CB8AC3E}">
        <p14:creationId xmlns:p14="http://schemas.microsoft.com/office/powerpoint/2010/main" val="2915962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5" name="Rechthoek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Rechthoek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e verbindingslijn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hthoek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nl-NL"/>
              <a:t>Klik om de stijl te bewerken</a:t>
            </a:r>
            <a:endParaRPr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nl-NL"/>
              <a:t>Klik om de modelstijlen te bewerken</a:t>
            </a:r>
          </a:p>
        </p:txBody>
      </p:sp>
      <p:sp>
        <p:nvSpPr>
          <p:cNvPr id="20" name="Tijdelijke aanduiding voor inhoud 19"/>
          <p:cNvSpPr>
            <a:spLocks noGrp="1"/>
          </p:cNvSpPr>
          <p:nvPr>
            <p:ph sz="quarter" idx="1"/>
          </p:nvPr>
        </p:nvSpPr>
        <p:spPr>
          <a:xfrm>
            <a:off x="3124200" y="685800"/>
            <a:ext cx="5638800" cy="5410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jdelijke aanduiding voor dianumm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390398FB-802D-4CC6-B4C1-259374119477}" type="slidenum">
              <a:rPr lang="nl-NL">
                <a:solidFill>
                  <a:srgbClr val="A04DA3">
                    <a:shade val="75000"/>
                  </a:srgbClr>
                </a:solidFill>
              </a:rPr>
              <a:pPr>
                <a:defRPr/>
              </a:pPr>
              <a:t>‹nr.›</a:t>
            </a:fld>
            <a:endParaRPr lang="nl-NL" dirty="0">
              <a:solidFill>
                <a:srgbClr val="A04DA3">
                  <a:shade val="75000"/>
                </a:srgbClr>
              </a:solidFill>
            </a:endParaRPr>
          </a:p>
        </p:txBody>
      </p:sp>
      <p:sp>
        <p:nvSpPr>
          <p:cNvPr id="17" name="Tijdelijke aanduiding voor datum 4"/>
          <p:cNvSpPr>
            <a:spLocks noGrp="1"/>
          </p:cNvSpPr>
          <p:nvPr>
            <p:ph type="dt" sz="half" idx="11"/>
          </p:nvPr>
        </p:nvSpPr>
        <p:spPr/>
        <p:txBody>
          <a:bodyPr/>
          <a:lstStyle>
            <a:lvl1pPr>
              <a:defRPr/>
            </a:lvl1pPr>
          </a:lstStyle>
          <a:p>
            <a:pPr>
              <a:defRPr/>
            </a:pPr>
            <a:fld id="{D6EFDF95-1727-464A-992B-C18424187329}" type="datetimeFigureOut">
              <a:rPr lang="nl-NL"/>
              <a:pPr>
                <a:defRPr/>
              </a:pPr>
              <a:t>6-5-2019</a:t>
            </a:fld>
            <a:endParaRPr lang="nl-NL" dirty="0"/>
          </a:p>
        </p:txBody>
      </p:sp>
      <p:sp>
        <p:nvSpPr>
          <p:cNvPr id="18" name="Tijdelijke aanduiding voor voettekst 5"/>
          <p:cNvSpPr>
            <a:spLocks noGrp="1"/>
          </p:cNvSpPr>
          <p:nvPr>
            <p:ph type="ftr" sz="quarter" idx="12"/>
          </p:nvPr>
        </p:nvSpPr>
        <p:spPr>
          <a:xfrm>
            <a:off x="301625" y="6410325"/>
            <a:ext cx="3382963" cy="366713"/>
          </a:xfrm>
        </p:spPr>
        <p:txBody>
          <a:bodyPr/>
          <a:lstStyle>
            <a:lvl1pPr>
              <a:defRPr/>
            </a:lvl1pPr>
          </a:lstStyle>
          <a:p>
            <a:pPr>
              <a:defRPr/>
            </a:pPr>
            <a:endParaRPr lang="nl-NL" dirty="0"/>
          </a:p>
        </p:txBody>
      </p:sp>
    </p:spTree>
    <p:extLst>
      <p:ext uri="{BB962C8B-B14F-4D97-AF65-F5344CB8AC3E}">
        <p14:creationId xmlns:p14="http://schemas.microsoft.com/office/powerpoint/2010/main" val="30423396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E22E8A4E-507A-4F18-9D15-BB8D4B5F74B5}" type="datetimeFigureOut">
              <a:rPr lang="nl-NL" smtClean="0"/>
              <a:t>6-5-2019</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6C08B04-B3C5-439A-B0D8-6E0ACC719D20}" type="slidenum">
              <a:rPr lang="nl-NL" smtClean="0"/>
              <a:t>‹nr.›</a:t>
            </a:fld>
            <a:endParaRPr lang="nl-N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e verbindingslijn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hthoe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hthoek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nl-NL"/>
              <a:t>Klik om de stijl te bewerken</a:t>
            </a:r>
            <a:endParaRPr lang="en-US"/>
          </a:p>
        </p:txBody>
      </p:sp>
      <p:sp>
        <p:nvSpPr>
          <p:cNvPr id="3" name="Tijdelijke aanduiding voor afbeelding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nl-NL" noProof="0" dirty="0"/>
              <a:t>Klik op het pictogram als u een afbeelding wilt toevoegen</a:t>
            </a:r>
            <a:endParaRPr lang="en-US" noProof="0"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nl-NL"/>
              <a:t>Klik om de modelstijlen te bewerken</a:t>
            </a:r>
          </a:p>
        </p:txBody>
      </p:sp>
      <p:sp>
        <p:nvSpPr>
          <p:cNvPr id="16" name="Tijdelijke aanduiding voor dianummer 6"/>
          <p:cNvSpPr>
            <a:spLocks noGrp="1"/>
          </p:cNvSpPr>
          <p:nvPr>
            <p:ph type="sldNum" sz="quarter" idx="10"/>
          </p:nvPr>
        </p:nvSpPr>
        <p:spPr>
          <a:xfrm>
            <a:off x="1371600" y="312738"/>
            <a:ext cx="457200" cy="441325"/>
          </a:xfrm>
        </p:spPr>
        <p:txBody>
          <a:bodyPr/>
          <a:lstStyle>
            <a:lvl1pPr>
              <a:defRPr/>
            </a:lvl1pPr>
          </a:lstStyle>
          <a:p>
            <a:pPr>
              <a:defRPr/>
            </a:pPr>
            <a:fld id="{E6BF23FF-CF86-4209-A119-75ACDCB70000}" type="slidenum">
              <a:rPr lang="nl-NL">
                <a:solidFill>
                  <a:srgbClr val="A04DA3">
                    <a:shade val="75000"/>
                  </a:srgbClr>
                </a:solidFill>
              </a:rPr>
              <a:pPr>
                <a:defRPr/>
              </a:pPr>
              <a:t>‹nr.›</a:t>
            </a:fld>
            <a:endParaRPr lang="nl-NL" dirty="0">
              <a:solidFill>
                <a:srgbClr val="A04DA3">
                  <a:shade val="75000"/>
                </a:srgbClr>
              </a:solidFill>
            </a:endParaRPr>
          </a:p>
        </p:txBody>
      </p:sp>
      <p:sp>
        <p:nvSpPr>
          <p:cNvPr id="17" name="Tijdelijke aanduiding voor datum 4"/>
          <p:cNvSpPr>
            <a:spLocks noGrp="1"/>
          </p:cNvSpPr>
          <p:nvPr>
            <p:ph type="dt" sz="half" idx="11"/>
          </p:nvPr>
        </p:nvSpPr>
        <p:spPr>
          <a:xfrm>
            <a:off x="5788025" y="6405563"/>
            <a:ext cx="3044825" cy="365125"/>
          </a:xfrm>
        </p:spPr>
        <p:txBody>
          <a:bodyPr/>
          <a:lstStyle>
            <a:lvl1pPr>
              <a:defRPr/>
            </a:lvl1pPr>
          </a:lstStyle>
          <a:p>
            <a:pPr>
              <a:defRPr/>
            </a:pPr>
            <a:fld id="{C5A05EB3-A259-427E-A6AE-D56FE8AA7A7E}" type="datetimeFigureOut">
              <a:rPr lang="nl-NL"/>
              <a:pPr>
                <a:defRPr/>
              </a:pPr>
              <a:t>6-5-2019</a:t>
            </a:fld>
            <a:endParaRPr lang="nl-NL" dirty="0"/>
          </a:p>
        </p:txBody>
      </p:sp>
      <p:sp>
        <p:nvSpPr>
          <p:cNvPr id="18" name="Tijdelijke aanduiding voor voettekst 5"/>
          <p:cNvSpPr>
            <a:spLocks noGrp="1"/>
          </p:cNvSpPr>
          <p:nvPr>
            <p:ph type="ftr" sz="quarter" idx="12"/>
          </p:nvPr>
        </p:nvSpPr>
        <p:spPr>
          <a:xfrm>
            <a:off x="301625" y="6410325"/>
            <a:ext cx="3584575" cy="366713"/>
          </a:xfrm>
        </p:spPr>
        <p:txBody>
          <a:bodyPr/>
          <a:lstStyle>
            <a:lvl1pPr>
              <a:defRPr/>
            </a:lvl1pPr>
          </a:lstStyle>
          <a:p>
            <a:pPr>
              <a:defRPr/>
            </a:pPr>
            <a:endParaRPr lang="nl-NL" dirty="0"/>
          </a:p>
        </p:txBody>
      </p:sp>
    </p:spTree>
    <p:extLst>
      <p:ext uri="{BB962C8B-B14F-4D97-AF65-F5344CB8AC3E}">
        <p14:creationId xmlns:p14="http://schemas.microsoft.com/office/powerpoint/2010/main" val="864146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757E936B-2D87-4770-AD0A-B915003900F3}" type="datetimeFigureOut">
              <a:rPr lang="nl-NL"/>
              <a:pPr>
                <a:defRPr/>
              </a:pPr>
              <a:t>6-5-2019</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fld id="{2BABCF34-9E72-405E-8A84-C8A3E2BAFBFA}"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42542666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Pr>
        <a:solidFill>
          <a:schemeClr val="bg2"/>
        </a:solidFill>
        <a:effectLst/>
      </p:bgPr>
    </p:bg>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e verbindingslijn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Ova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Ova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Verticale titel 1"/>
          <p:cNvSpPr>
            <a:spLocks noGrp="1"/>
          </p:cNvSpPr>
          <p:nvPr>
            <p:ph type="title" orient="vert"/>
          </p:nvPr>
        </p:nvSpPr>
        <p:spPr>
          <a:xfrm>
            <a:off x="7391400" y="304801"/>
            <a:ext cx="1447800" cy="5851525"/>
          </a:xfrm>
        </p:spPr>
        <p:txBody>
          <a:bodyPr vert="eaVert"/>
          <a:lstStyle/>
          <a:p>
            <a:r>
              <a:rPr lang="nl-NL"/>
              <a:t>Klik om de stijl te bewerken</a:t>
            </a:r>
            <a:endParaRPr lang="en-US"/>
          </a:p>
        </p:txBody>
      </p:sp>
      <p:sp>
        <p:nvSpPr>
          <p:cNvPr id="13" name="Tijdelijke aanduiding voor dianummer 5"/>
          <p:cNvSpPr>
            <a:spLocks noGrp="1"/>
          </p:cNvSpPr>
          <p:nvPr>
            <p:ph type="sldNum" sz="quarter" idx="10"/>
          </p:nvPr>
        </p:nvSpPr>
        <p:spPr>
          <a:xfrm>
            <a:off x="6915150" y="3009900"/>
            <a:ext cx="457200" cy="441325"/>
          </a:xfrm>
        </p:spPr>
        <p:txBody>
          <a:bodyPr/>
          <a:lstStyle>
            <a:lvl1pPr>
              <a:defRPr/>
            </a:lvl1pPr>
          </a:lstStyle>
          <a:p>
            <a:pPr>
              <a:defRPr/>
            </a:pPr>
            <a:fld id="{6E6D6F35-4096-45D2-B8D6-2ADFE0A46025}" type="slidenum">
              <a:rPr lang="nl-NL">
                <a:solidFill>
                  <a:srgbClr val="A04DA3">
                    <a:shade val="75000"/>
                  </a:srgbClr>
                </a:solidFill>
              </a:rPr>
              <a:pPr>
                <a:defRPr/>
              </a:pPr>
              <a:t>‹nr.›</a:t>
            </a:fld>
            <a:endParaRPr lang="nl-NL" dirty="0">
              <a:solidFill>
                <a:srgbClr val="A04DA3">
                  <a:shade val="75000"/>
                </a:srgbClr>
              </a:solidFill>
            </a:endParaRPr>
          </a:p>
        </p:txBody>
      </p:sp>
      <p:sp>
        <p:nvSpPr>
          <p:cNvPr id="14" name="Tijdelijke aanduiding voor datum 3"/>
          <p:cNvSpPr>
            <a:spLocks noGrp="1"/>
          </p:cNvSpPr>
          <p:nvPr>
            <p:ph type="dt" sz="half" idx="11"/>
          </p:nvPr>
        </p:nvSpPr>
        <p:spPr/>
        <p:txBody>
          <a:bodyPr/>
          <a:lstStyle>
            <a:lvl1pPr>
              <a:defRPr/>
            </a:lvl1pPr>
          </a:lstStyle>
          <a:p>
            <a:pPr>
              <a:defRPr/>
            </a:pPr>
            <a:fld id="{65BF629D-9A3D-4AD0-AD6A-3136C574F8DF}" type="datetimeFigureOut">
              <a:rPr lang="nl-NL"/>
              <a:pPr>
                <a:defRPr/>
              </a:pPr>
              <a:t>6-5-2019</a:t>
            </a:fld>
            <a:endParaRPr lang="nl-NL" dirty="0"/>
          </a:p>
        </p:txBody>
      </p:sp>
      <p:sp>
        <p:nvSpPr>
          <p:cNvPr id="15" name="Tijdelijke aanduiding voor voettekst 4"/>
          <p:cNvSpPr>
            <a:spLocks noGrp="1"/>
          </p:cNvSpPr>
          <p:nvPr>
            <p:ph type="ftr" sz="quarter" idx="12"/>
          </p:nvPr>
        </p:nvSpPr>
        <p:spPr/>
        <p:txBody>
          <a:bodyPr/>
          <a:lstStyle>
            <a:lvl1pPr>
              <a:defRPr/>
            </a:lvl1pPr>
          </a:lstStyle>
          <a:p>
            <a:pPr>
              <a:defRPr/>
            </a:pPr>
            <a:endParaRPr lang="nl-NL" dirty="0"/>
          </a:p>
        </p:txBody>
      </p:sp>
    </p:spTree>
    <p:extLst>
      <p:ext uri="{BB962C8B-B14F-4D97-AF65-F5344CB8AC3E}">
        <p14:creationId xmlns:p14="http://schemas.microsoft.com/office/powerpoint/2010/main" val="419418214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e verbindingslijn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hoek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8" name="Titel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nl-NL"/>
              <a:t>Klik om de stijl te bewerken</a:t>
            </a:r>
            <a:endParaRPr lang="en-US"/>
          </a:p>
        </p:txBody>
      </p:sp>
      <p:sp>
        <p:nvSpPr>
          <p:cNvPr id="15" name="Tijdelijke aanduiding voor datum 27"/>
          <p:cNvSpPr>
            <a:spLocks noGrp="1"/>
          </p:cNvSpPr>
          <p:nvPr>
            <p:ph type="dt" sz="half" idx="10"/>
          </p:nvPr>
        </p:nvSpPr>
        <p:spPr/>
        <p:txBody>
          <a:bodyPr/>
          <a:lstStyle>
            <a:lvl1pPr>
              <a:defRPr/>
            </a:lvl1pPr>
          </a:lstStyle>
          <a:p>
            <a:pPr>
              <a:defRPr/>
            </a:pPr>
            <a:fld id="{074C8DBC-E1A5-413A-8407-D8017626A3DB}" type="datetimeFigureOut">
              <a:rPr lang="nl-NL"/>
              <a:pPr>
                <a:defRPr/>
              </a:pPr>
              <a:t>6-5-2019</a:t>
            </a:fld>
            <a:endParaRPr lang="nl-NL" dirty="0"/>
          </a:p>
        </p:txBody>
      </p:sp>
      <p:sp>
        <p:nvSpPr>
          <p:cNvPr id="16" name="Tijdelijke aanduiding voor voettekst 16"/>
          <p:cNvSpPr>
            <a:spLocks noGrp="1"/>
          </p:cNvSpPr>
          <p:nvPr>
            <p:ph type="ftr" sz="quarter" idx="11"/>
          </p:nvPr>
        </p:nvSpPr>
        <p:spPr/>
        <p:txBody>
          <a:bodyPr/>
          <a:lstStyle>
            <a:lvl1pPr>
              <a:defRPr/>
            </a:lvl1pPr>
          </a:lstStyle>
          <a:p>
            <a:pPr>
              <a:defRPr/>
            </a:pPr>
            <a:endParaRPr lang="nl-NL" dirty="0"/>
          </a:p>
        </p:txBody>
      </p:sp>
      <p:sp>
        <p:nvSpPr>
          <p:cNvPr id="17" name="Tijdelijke aanduiding voor dianumm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C19EDAA-6999-4785-A8E0-94067058901B}"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423807251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lang="nl-NL"/>
              <a:t>Klik om de stijl te bewerken</a:t>
            </a:r>
            <a:endParaRPr lang="en-US"/>
          </a:p>
        </p:txBody>
      </p:sp>
      <p:sp>
        <p:nvSpPr>
          <p:cNvPr id="8" name="Tijdelijke aanduiding voor inhoud 7"/>
          <p:cNvSpPr>
            <a:spLocks noGrp="1"/>
          </p:cNvSpPr>
          <p:nvPr>
            <p:ph sz="quarter" idx="1"/>
          </p:nvPr>
        </p:nvSpPr>
        <p:spPr>
          <a:xfrm>
            <a:off x="301752" y="1527048"/>
            <a:ext cx="8503920" cy="4572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DF505204-4DD7-4260-BCC8-BA431CEDD85C}" type="datetimeFigureOut">
              <a:rPr lang="nl-NL"/>
              <a:pPr>
                <a:defRPr/>
              </a:pPr>
              <a:t>6-5-2019</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a:xfrm>
            <a:off x="4362450" y="1027113"/>
            <a:ext cx="457200" cy="441325"/>
          </a:xfrm>
        </p:spPr>
        <p:txBody>
          <a:bodyPr/>
          <a:lstStyle>
            <a:lvl1pPr>
              <a:defRPr/>
            </a:lvl1pPr>
          </a:lstStyle>
          <a:p>
            <a:pPr>
              <a:defRPr/>
            </a:pPr>
            <a:fld id="{A913E058-62D2-4C09-A1EE-E215036E5235}"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03039272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e verbindingslijn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tekst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a:t>Klik om de modelstijlen te bewerken</a:t>
            </a:r>
          </a:p>
        </p:txBody>
      </p:sp>
      <p:sp>
        <p:nvSpPr>
          <p:cNvPr id="2" name="Titel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nl-NL"/>
              <a:t>Klik om de stijl te bewerken</a:t>
            </a:r>
            <a:endParaRPr lang="en-US"/>
          </a:p>
        </p:txBody>
      </p:sp>
      <p:sp>
        <p:nvSpPr>
          <p:cNvPr id="15" name="Tijdelijke aanduiding voor voettekst 4"/>
          <p:cNvSpPr>
            <a:spLocks noGrp="1"/>
          </p:cNvSpPr>
          <p:nvPr>
            <p:ph type="ftr" sz="quarter" idx="10"/>
          </p:nvPr>
        </p:nvSpPr>
        <p:spPr/>
        <p:txBody>
          <a:bodyPr/>
          <a:lstStyle>
            <a:lvl1pPr>
              <a:defRPr/>
            </a:lvl1pPr>
          </a:lstStyle>
          <a:p>
            <a:pPr>
              <a:defRPr/>
            </a:pPr>
            <a:endParaRPr lang="nl-NL" dirty="0"/>
          </a:p>
        </p:txBody>
      </p:sp>
      <p:sp>
        <p:nvSpPr>
          <p:cNvPr id="16" name="Tijdelijke aanduiding voor datum 3"/>
          <p:cNvSpPr>
            <a:spLocks noGrp="1"/>
          </p:cNvSpPr>
          <p:nvPr>
            <p:ph type="dt" sz="half" idx="11"/>
          </p:nvPr>
        </p:nvSpPr>
        <p:spPr/>
        <p:txBody>
          <a:bodyPr/>
          <a:lstStyle>
            <a:lvl1pPr>
              <a:defRPr/>
            </a:lvl1pPr>
          </a:lstStyle>
          <a:p>
            <a:pPr>
              <a:defRPr/>
            </a:pPr>
            <a:fld id="{ED4F467B-1F24-4510-84CB-3E0345571169}" type="datetimeFigureOut">
              <a:rPr lang="nl-NL"/>
              <a:pPr>
                <a:defRPr/>
              </a:pPr>
              <a:t>6-5-2019</a:t>
            </a:fld>
            <a:endParaRPr lang="nl-NL" dirty="0"/>
          </a:p>
        </p:txBody>
      </p:sp>
      <p:sp>
        <p:nvSpPr>
          <p:cNvPr id="17" name="Tijdelijke aanduiding voor dianumm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F6452FA6-C717-4678-915B-E5484BFB79BE}"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73904983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bg2"/>
        </a:solidFill>
        <a:effectLst/>
      </p:bgPr>
    </p:bg>
    <p:spTree>
      <p:nvGrpSpPr>
        <p:cNvPr id="1" name=""/>
        <p:cNvGrpSpPr/>
        <p:nvPr/>
      </p:nvGrpSpPr>
      <p:grpSpPr>
        <a:xfrm>
          <a:off x="0" y="0"/>
          <a:ext cx="0" cy="0"/>
          <a:chOff x="0" y="0"/>
          <a:chExt cx="0" cy="0"/>
        </a:xfrm>
      </p:grpSpPr>
      <p:sp>
        <p:nvSpPr>
          <p:cNvPr id="5" name="Rechte verbindingslijn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01752" y="228600"/>
            <a:ext cx="8534400" cy="758952"/>
          </a:xfrm>
        </p:spPr>
        <p:txBody>
          <a:bodyPr/>
          <a:lstStyle/>
          <a:p>
            <a:r>
              <a:rPr lang="nl-NL"/>
              <a:t>Klik om de stijl te bewerken</a:t>
            </a:r>
            <a:endParaRPr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datum 4"/>
          <p:cNvSpPr>
            <a:spLocks noGrp="1"/>
          </p:cNvSpPr>
          <p:nvPr>
            <p:ph type="dt" sz="half" idx="10"/>
          </p:nvPr>
        </p:nvSpPr>
        <p:spPr>
          <a:xfrm>
            <a:off x="5791200" y="6410325"/>
            <a:ext cx="3044825" cy="365125"/>
          </a:xfrm>
        </p:spPr>
        <p:txBody>
          <a:bodyPr/>
          <a:lstStyle>
            <a:lvl1pPr>
              <a:defRPr/>
            </a:lvl1pPr>
          </a:lstStyle>
          <a:p>
            <a:pPr>
              <a:defRPr/>
            </a:pPr>
            <a:fld id="{8BE7742C-92E5-40D5-937B-BC7AFFA5173E}" type="datetimeFigureOut">
              <a:rPr lang="nl-NL"/>
              <a:pPr>
                <a:defRPr/>
              </a:pPr>
              <a:t>6-5-2019</a:t>
            </a:fld>
            <a:endParaRPr lang="nl-NL" dirty="0"/>
          </a:p>
        </p:txBody>
      </p:sp>
      <p:sp>
        <p:nvSpPr>
          <p:cNvPr id="7" name="Tijdelijke aanduiding voor voettekst 5"/>
          <p:cNvSpPr>
            <a:spLocks noGrp="1"/>
          </p:cNvSpPr>
          <p:nvPr>
            <p:ph type="ftr" sz="quarter" idx="11"/>
          </p:nvPr>
        </p:nvSpPr>
        <p:spPr/>
        <p:txBody>
          <a:bodyPr/>
          <a:lstStyle>
            <a:lvl1pPr>
              <a:defRPr/>
            </a:lvl1pPr>
          </a:lstStyle>
          <a:p>
            <a:pPr>
              <a:defRPr/>
            </a:pPr>
            <a:endParaRPr lang="nl-NL" dirty="0"/>
          </a:p>
        </p:txBody>
      </p:sp>
      <p:sp>
        <p:nvSpPr>
          <p:cNvPr id="8" name="Tijdelijke aanduiding voor dianummer 6"/>
          <p:cNvSpPr>
            <a:spLocks noGrp="1"/>
          </p:cNvSpPr>
          <p:nvPr>
            <p:ph type="sldNum" sz="quarter" idx="12"/>
          </p:nvPr>
        </p:nvSpPr>
        <p:spPr/>
        <p:txBody>
          <a:bodyPr/>
          <a:lstStyle>
            <a:lvl1pPr>
              <a:defRPr/>
            </a:lvl1pPr>
          </a:lstStyle>
          <a:p>
            <a:pPr>
              <a:defRPr/>
            </a:pPr>
            <a:fld id="{B3D659A0-6D83-4000-B911-8024F195355A}"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39987115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Pr>
        <a:solidFill>
          <a:schemeClr val="bg2"/>
        </a:solidFill>
        <a:effectLst/>
      </p:bgPr>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hoek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Rechthoek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4" name="Rechte verbindingslijn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5" name="Rechthoek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6" name="Ova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nl-NL"/>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nl-NL"/>
              <a:t>Klik om de modelstijlen te bewerken</a:t>
            </a:r>
          </a:p>
        </p:txBody>
      </p:sp>
      <p:sp>
        <p:nvSpPr>
          <p:cNvPr id="24" name="Tijdelijke aanduiding voor inhoud 23"/>
          <p:cNvSpPr>
            <a:spLocks noGrp="1"/>
          </p:cNvSpPr>
          <p:nvPr>
            <p:ph sz="quarter" idx="2"/>
          </p:nvPr>
        </p:nvSpPr>
        <p:spPr>
          <a:xfrm>
            <a:off x="301752" y="2471383"/>
            <a:ext cx="4041648" cy="38184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6" name="Tijdelijke aanduiding voor inhoud 25"/>
          <p:cNvSpPr>
            <a:spLocks noGrp="1"/>
          </p:cNvSpPr>
          <p:nvPr>
            <p:ph sz="quarter" idx="4"/>
          </p:nvPr>
        </p:nvSpPr>
        <p:spPr>
          <a:xfrm>
            <a:off x="4800600" y="2471383"/>
            <a:ext cx="4038600" cy="382219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3" name="Titel 22"/>
          <p:cNvSpPr>
            <a:spLocks noGrp="1"/>
          </p:cNvSpPr>
          <p:nvPr>
            <p:ph type="title"/>
          </p:nvPr>
        </p:nvSpPr>
        <p:spPr/>
        <p:txBody>
          <a:bodyPr rtlCol="0"/>
          <a:lstStyle/>
          <a:p>
            <a:r>
              <a:rPr lang="nl-NL"/>
              <a:t>Klik om de stijl te bewerken</a:t>
            </a:r>
            <a:endParaRPr lang="en-US"/>
          </a:p>
        </p:txBody>
      </p:sp>
      <p:sp>
        <p:nvSpPr>
          <p:cNvPr id="18" name="Tijdelijke aanduiding voor datum 6"/>
          <p:cNvSpPr>
            <a:spLocks noGrp="1"/>
          </p:cNvSpPr>
          <p:nvPr>
            <p:ph type="dt" sz="half" idx="10"/>
          </p:nvPr>
        </p:nvSpPr>
        <p:spPr/>
        <p:txBody>
          <a:bodyPr/>
          <a:lstStyle>
            <a:lvl1pPr>
              <a:defRPr/>
            </a:lvl1pPr>
          </a:lstStyle>
          <a:p>
            <a:pPr>
              <a:defRPr/>
            </a:pPr>
            <a:fld id="{80511854-7D18-4DCD-A573-758876847F4B}" type="datetimeFigureOut">
              <a:rPr lang="nl-NL"/>
              <a:pPr>
                <a:defRPr/>
              </a:pPr>
              <a:t>6-5-2019</a:t>
            </a:fld>
            <a:endParaRPr lang="nl-NL" dirty="0"/>
          </a:p>
        </p:txBody>
      </p:sp>
      <p:sp>
        <p:nvSpPr>
          <p:cNvPr id="19" name="Tijdelijke aanduiding voor voettekst 7"/>
          <p:cNvSpPr>
            <a:spLocks noGrp="1"/>
          </p:cNvSpPr>
          <p:nvPr>
            <p:ph type="ftr" sz="quarter" idx="11"/>
          </p:nvPr>
        </p:nvSpPr>
        <p:spPr>
          <a:xfrm>
            <a:off x="304800" y="6410325"/>
            <a:ext cx="3581400" cy="365125"/>
          </a:xfrm>
        </p:spPr>
        <p:txBody>
          <a:bodyPr/>
          <a:lstStyle>
            <a:lvl1pPr>
              <a:defRPr/>
            </a:lvl1pPr>
          </a:lstStyle>
          <a:p>
            <a:pPr>
              <a:defRPr/>
            </a:pPr>
            <a:endParaRPr lang="nl-NL" dirty="0"/>
          </a:p>
        </p:txBody>
      </p:sp>
      <p:sp>
        <p:nvSpPr>
          <p:cNvPr id="20" name="Tijdelijke aanduiding voor dianummer 8"/>
          <p:cNvSpPr>
            <a:spLocks noGrp="1"/>
          </p:cNvSpPr>
          <p:nvPr>
            <p:ph type="sldNum" sz="quarter" idx="12"/>
          </p:nvPr>
        </p:nvSpPr>
        <p:spPr>
          <a:xfrm>
            <a:off x="4343400" y="1042988"/>
            <a:ext cx="457200" cy="441325"/>
          </a:xfrm>
        </p:spPr>
        <p:txBody>
          <a:bodyPr/>
          <a:lstStyle>
            <a:lvl1pPr algn="ctr">
              <a:defRPr/>
            </a:lvl1pPr>
          </a:lstStyle>
          <a:p>
            <a:pPr>
              <a:defRPr/>
            </a:pPr>
            <a:fld id="{7DDCA159-531B-48D6-95D6-7EB2A2C48363}"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17886841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lvl1pPr>
              <a:defRPr/>
            </a:lvl1pPr>
          </a:lstStyle>
          <a:p>
            <a:pPr>
              <a:defRPr/>
            </a:pPr>
            <a:fld id="{4AAD834E-AE10-42C3-91E3-E5A66020A6ED}" type="datetimeFigureOut">
              <a:rPr lang="nl-NL"/>
              <a:pPr>
                <a:defRPr/>
              </a:pPr>
              <a:t>6-5-2019</a:t>
            </a:fld>
            <a:endParaRPr lang="nl-NL" dirty="0"/>
          </a:p>
        </p:txBody>
      </p:sp>
      <p:sp>
        <p:nvSpPr>
          <p:cNvPr id="4" name="Tijdelijke aanduiding voor voettekst 3"/>
          <p:cNvSpPr>
            <a:spLocks noGrp="1"/>
          </p:cNvSpPr>
          <p:nvPr>
            <p:ph type="ftr" sz="quarter" idx="11"/>
          </p:nvPr>
        </p:nvSpPr>
        <p:spPr/>
        <p:txBody>
          <a:bodyPr/>
          <a:lstStyle>
            <a:lvl1pPr>
              <a:defRPr/>
            </a:lvl1pPr>
          </a:lstStyle>
          <a:p>
            <a:pPr>
              <a:defRPr/>
            </a:pPr>
            <a:endParaRPr lang="nl-NL" dirty="0"/>
          </a:p>
        </p:txBody>
      </p:sp>
      <p:sp>
        <p:nvSpPr>
          <p:cNvPr id="5" name="Tijdelijke aanduiding voor dianummer 4"/>
          <p:cNvSpPr>
            <a:spLocks noGrp="1"/>
          </p:cNvSpPr>
          <p:nvPr>
            <p:ph type="sldNum" sz="quarter" idx="12"/>
          </p:nvPr>
        </p:nvSpPr>
        <p:spPr>
          <a:xfrm>
            <a:off x="4343400" y="1036638"/>
            <a:ext cx="457200" cy="441325"/>
          </a:xfrm>
        </p:spPr>
        <p:txBody>
          <a:bodyPr/>
          <a:lstStyle>
            <a:lvl1pPr>
              <a:defRPr/>
            </a:lvl1pPr>
          </a:lstStyle>
          <a:p>
            <a:pPr>
              <a:defRPr/>
            </a:pPr>
            <a:fld id="{CB5649E1-DE2E-4858-ADE1-26FD19212007}"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1124122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Rechthoek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3" name="Rechthoek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4" name="Rechthoek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Tijdelijke aanduiding voor datum 1"/>
          <p:cNvSpPr>
            <a:spLocks noGrp="1"/>
          </p:cNvSpPr>
          <p:nvPr>
            <p:ph type="dt" sz="half" idx="10"/>
          </p:nvPr>
        </p:nvSpPr>
        <p:spPr/>
        <p:txBody>
          <a:bodyPr/>
          <a:lstStyle>
            <a:lvl1pPr>
              <a:defRPr/>
            </a:lvl1pPr>
          </a:lstStyle>
          <a:p>
            <a:pPr>
              <a:defRPr/>
            </a:pPr>
            <a:fld id="{123A1282-5720-4498-BFCD-06237EB6093E}" type="datetimeFigureOut">
              <a:rPr lang="nl-NL"/>
              <a:pPr>
                <a:defRPr/>
              </a:pPr>
              <a:t>6-5-2019</a:t>
            </a:fld>
            <a:endParaRPr lang="nl-NL" dirty="0"/>
          </a:p>
        </p:txBody>
      </p:sp>
      <p:sp>
        <p:nvSpPr>
          <p:cNvPr id="9" name="Tijdelijke aanduiding voor voettekst 2"/>
          <p:cNvSpPr>
            <a:spLocks noGrp="1"/>
          </p:cNvSpPr>
          <p:nvPr>
            <p:ph type="ftr" sz="quarter" idx="11"/>
          </p:nvPr>
        </p:nvSpPr>
        <p:spPr/>
        <p:txBody>
          <a:bodyPr/>
          <a:lstStyle>
            <a:lvl1pPr>
              <a:defRPr/>
            </a:lvl1pPr>
          </a:lstStyle>
          <a:p>
            <a:pPr>
              <a:defRPr/>
            </a:pPr>
            <a:endParaRPr lang="nl-NL" dirty="0"/>
          </a:p>
        </p:txBody>
      </p:sp>
      <p:sp>
        <p:nvSpPr>
          <p:cNvPr id="10" name="Tijdelijke aanduiding voor dianumm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C9F4FA9-11A3-4FCC-9A15-70899E8CD6F2}" type="slidenum">
              <a:rPr lang="nl-NL"/>
              <a:pPr>
                <a:defRPr/>
              </a:pPr>
              <a:t>‹nr.›</a:t>
            </a:fld>
            <a:endParaRPr lang="nl-NL" dirty="0"/>
          </a:p>
        </p:txBody>
      </p:sp>
    </p:spTree>
    <p:extLst>
      <p:ext uri="{BB962C8B-B14F-4D97-AF65-F5344CB8AC3E}">
        <p14:creationId xmlns:p14="http://schemas.microsoft.com/office/powerpoint/2010/main" val="420526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E22E8A4E-507A-4F18-9D15-BB8D4B5F74B5}" type="datetimeFigureOut">
              <a:rPr lang="nl-NL" smtClean="0"/>
              <a:t>6-5-2019</a:t>
            </a:fld>
            <a:endParaRPr lang="nl-NL"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6C08B04-B3C5-439A-B0D8-6E0ACC719D20}" type="slidenum">
              <a:rPr lang="nl-NL" smtClean="0"/>
              <a:t>‹nr.›</a:t>
            </a:fld>
            <a:endParaRPr lang="nl-NL"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nl-NL"/>
              <a:t>Klik om de stijl te bewerken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5" name="Rechthoek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Rechthoek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e verbindingslijn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hthoek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nl-NL"/>
              <a:t>Klik om de stijl te bewerken</a:t>
            </a:r>
            <a:endParaRPr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nl-NL"/>
              <a:t>Klik om de modelstijlen te bewerken</a:t>
            </a:r>
          </a:p>
        </p:txBody>
      </p:sp>
      <p:sp>
        <p:nvSpPr>
          <p:cNvPr id="20" name="Tijdelijke aanduiding voor inhoud 19"/>
          <p:cNvSpPr>
            <a:spLocks noGrp="1"/>
          </p:cNvSpPr>
          <p:nvPr>
            <p:ph sz="quarter" idx="1"/>
          </p:nvPr>
        </p:nvSpPr>
        <p:spPr>
          <a:xfrm>
            <a:off x="3124200" y="685800"/>
            <a:ext cx="5638800" cy="5410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jdelijke aanduiding voor dianumm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390398FB-802D-4CC6-B4C1-259374119477}" type="slidenum">
              <a:rPr lang="nl-NL">
                <a:solidFill>
                  <a:srgbClr val="A04DA3">
                    <a:shade val="75000"/>
                  </a:srgbClr>
                </a:solidFill>
              </a:rPr>
              <a:pPr>
                <a:defRPr/>
              </a:pPr>
              <a:t>‹nr.›</a:t>
            </a:fld>
            <a:endParaRPr lang="nl-NL" dirty="0">
              <a:solidFill>
                <a:srgbClr val="A04DA3">
                  <a:shade val="75000"/>
                </a:srgbClr>
              </a:solidFill>
            </a:endParaRPr>
          </a:p>
        </p:txBody>
      </p:sp>
      <p:sp>
        <p:nvSpPr>
          <p:cNvPr id="17" name="Tijdelijke aanduiding voor datum 4"/>
          <p:cNvSpPr>
            <a:spLocks noGrp="1"/>
          </p:cNvSpPr>
          <p:nvPr>
            <p:ph type="dt" sz="half" idx="11"/>
          </p:nvPr>
        </p:nvSpPr>
        <p:spPr/>
        <p:txBody>
          <a:bodyPr/>
          <a:lstStyle>
            <a:lvl1pPr>
              <a:defRPr/>
            </a:lvl1pPr>
          </a:lstStyle>
          <a:p>
            <a:pPr>
              <a:defRPr/>
            </a:pPr>
            <a:fld id="{D6EFDF95-1727-464A-992B-C18424187329}" type="datetimeFigureOut">
              <a:rPr lang="nl-NL"/>
              <a:pPr>
                <a:defRPr/>
              </a:pPr>
              <a:t>6-5-2019</a:t>
            </a:fld>
            <a:endParaRPr lang="nl-NL" dirty="0"/>
          </a:p>
        </p:txBody>
      </p:sp>
      <p:sp>
        <p:nvSpPr>
          <p:cNvPr id="18" name="Tijdelijke aanduiding voor voettekst 5"/>
          <p:cNvSpPr>
            <a:spLocks noGrp="1"/>
          </p:cNvSpPr>
          <p:nvPr>
            <p:ph type="ftr" sz="quarter" idx="12"/>
          </p:nvPr>
        </p:nvSpPr>
        <p:spPr>
          <a:xfrm>
            <a:off x="301625" y="6410325"/>
            <a:ext cx="3382963" cy="366713"/>
          </a:xfrm>
        </p:spPr>
        <p:txBody>
          <a:bodyPr/>
          <a:lstStyle>
            <a:lvl1pPr>
              <a:defRPr/>
            </a:lvl1pPr>
          </a:lstStyle>
          <a:p>
            <a:pPr>
              <a:defRPr/>
            </a:pPr>
            <a:endParaRPr lang="nl-NL" dirty="0"/>
          </a:p>
        </p:txBody>
      </p:sp>
    </p:spTree>
    <p:extLst>
      <p:ext uri="{BB962C8B-B14F-4D97-AF65-F5344CB8AC3E}">
        <p14:creationId xmlns:p14="http://schemas.microsoft.com/office/powerpoint/2010/main" val="345136222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e verbindingslijn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hthoe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hthoek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nl-NL"/>
              <a:t>Klik om de stijl te bewerken</a:t>
            </a:r>
            <a:endParaRPr lang="en-US"/>
          </a:p>
        </p:txBody>
      </p:sp>
      <p:sp>
        <p:nvSpPr>
          <p:cNvPr id="3" name="Tijdelijke aanduiding voor afbeelding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nl-NL" noProof="0" dirty="0"/>
              <a:t>Klik op het pictogram als u een afbeelding wilt toevoegen</a:t>
            </a:r>
            <a:endParaRPr lang="en-US" noProof="0"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nl-NL"/>
              <a:t>Klik om de modelstijlen te bewerken</a:t>
            </a:r>
          </a:p>
        </p:txBody>
      </p:sp>
      <p:sp>
        <p:nvSpPr>
          <p:cNvPr id="16" name="Tijdelijke aanduiding voor dianummer 6"/>
          <p:cNvSpPr>
            <a:spLocks noGrp="1"/>
          </p:cNvSpPr>
          <p:nvPr>
            <p:ph type="sldNum" sz="quarter" idx="10"/>
          </p:nvPr>
        </p:nvSpPr>
        <p:spPr>
          <a:xfrm>
            <a:off x="1371600" y="312738"/>
            <a:ext cx="457200" cy="441325"/>
          </a:xfrm>
        </p:spPr>
        <p:txBody>
          <a:bodyPr/>
          <a:lstStyle>
            <a:lvl1pPr>
              <a:defRPr/>
            </a:lvl1pPr>
          </a:lstStyle>
          <a:p>
            <a:pPr>
              <a:defRPr/>
            </a:pPr>
            <a:fld id="{E6BF23FF-CF86-4209-A119-75ACDCB70000}" type="slidenum">
              <a:rPr lang="nl-NL">
                <a:solidFill>
                  <a:srgbClr val="A04DA3">
                    <a:shade val="75000"/>
                  </a:srgbClr>
                </a:solidFill>
              </a:rPr>
              <a:pPr>
                <a:defRPr/>
              </a:pPr>
              <a:t>‹nr.›</a:t>
            </a:fld>
            <a:endParaRPr lang="nl-NL" dirty="0">
              <a:solidFill>
                <a:srgbClr val="A04DA3">
                  <a:shade val="75000"/>
                </a:srgbClr>
              </a:solidFill>
            </a:endParaRPr>
          </a:p>
        </p:txBody>
      </p:sp>
      <p:sp>
        <p:nvSpPr>
          <p:cNvPr id="17" name="Tijdelijke aanduiding voor datum 4"/>
          <p:cNvSpPr>
            <a:spLocks noGrp="1"/>
          </p:cNvSpPr>
          <p:nvPr>
            <p:ph type="dt" sz="half" idx="11"/>
          </p:nvPr>
        </p:nvSpPr>
        <p:spPr>
          <a:xfrm>
            <a:off x="5788025" y="6405563"/>
            <a:ext cx="3044825" cy="365125"/>
          </a:xfrm>
        </p:spPr>
        <p:txBody>
          <a:bodyPr/>
          <a:lstStyle>
            <a:lvl1pPr>
              <a:defRPr/>
            </a:lvl1pPr>
          </a:lstStyle>
          <a:p>
            <a:pPr>
              <a:defRPr/>
            </a:pPr>
            <a:fld id="{C5A05EB3-A259-427E-A6AE-D56FE8AA7A7E}" type="datetimeFigureOut">
              <a:rPr lang="nl-NL"/>
              <a:pPr>
                <a:defRPr/>
              </a:pPr>
              <a:t>6-5-2019</a:t>
            </a:fld>
            <a:endParaRPr lang="nl-NL" dirty="0"/>
          </a:p>
        </p:txBody>
      </p:sp>
      <p:sp>
        <p:nvSpPr>
          <p:cNvPr id="18" name="Tijdelijke aanduiding voor voettekst 5"/>
          <p:cNvSpPr>
            <a:spLocks noGrp="1"/>
          </p:cNvSpPr>
          <p:nvPr>
            <p:ph type="ftr" sz="quarter" idx="12"/>
          </p:nvPr>
        </p:nvSpPr>
        <p:spPr>
          <a:xfrm>
            <a:off x="301625" y="6410325"/>
            <a:ext cx="3584575" cy="366713"/>
          </a:xfrm>
        </p:spPr>
        <p:txBody>
          <a:bodyPr/>
          <a:lstStyle>
            <a:lvl1pPr>
              <a:defRPr/>
            </a:lvl1pPr>
          </a:lstStyle>
          <a:p>
            <a:pPr>
              <a:defRPr/>
            </a:pPr>
            <a:endParaRPr lang="nl-NL" dirty="0"/>
          </a:p>
        </p:txBody>
      </p:sp>
    </p:spTree>
    <p:extLst>
      <p:ext uri="{BB962C8B-B14F-4D97-AF65-F5344CB8AC3E}">
        <p14:creationId xmlns:p14="http://schemas.microsoft.com/office/powerpoint/2010/main" val="1697595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757E936B-2D87-4770-AD0A-B915003900F3}" type="datetimeFigureOut">
              <a:rPr lang="nl-NL"/>
              <a:pPr>
                <a:defRPr/>
              </a:pPr>
              <a:t>6-5-2019</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fld id="{2BABCF34-9E72-405E-8A84-C8A3E2BAFBFA}"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167322224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Pr>
        <a:solidFill>
          <a:schemeClr val="bg2"/>
        </a:solidFill>
        <a:effectLst/>
      </p:bgPr>
    </p:bg>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e verbindingslijn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Ova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Ova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Verticale titel 1"/>
          <p:cNvSpPr>
            <a:spLocks noGrp="1"/>
          </p:cNvSpPr>
          <p:nvPr>
            <p:ph type="title" orient="vert"/>
          </p:nvPr>
        </p:nvSpPr>
        <p:spPr>
          <a:xfrm>
            <a:off x="7391400" y="304801"/>
            <a:ext cx="1447800" cy="5851525"/>
          </a:xfrm>
        </p:spPr>
        <p:txBody>
          <a:bodyPr vert="eaVert"/>
          <a:lstStyle/>
          <a:p>
            <a:r>
              <a:rPr lang="nl-NL"/>
              <a:t>Klik om de stijl te bewerken</a:t>
            </a:r>
            <a:endParaRPr lang="en-US"/>
          </a:p>
        </p:txBody>
      </p:sp>
      <p:sp>
        <p:nvSpPr>
          <p:cNvPr id="13" name="Tijdelijke aanduiding voor dianummer 5"/>
          <p:cNvSpPr>
            <a:spLocks noGrp="1"/>
          </p:cNvSpPr>
          <p:nvPr>
            <p:ph type="sldNum" sz="quarter" idx="10"/>
          </p:nvPr>
        </p:nvSpPr>
        <p:spPr>
          <a:xfrm>
            <a:off x="6915150" y="3009900"/>
            <a:ext cx="457200" cy="441325"/>
          </a:xfrm>
        </p:spPr>
        <p:txBody>
          <a:bodyPr/>
          <a:lstStyle>
            <a:lvl1pPr>
              <a:defRPr/>
            </a:lvl1pPr>
          </a:lstStyle>
          <a:p>
            <a:pPr>
              <a:defRPr/>
            </a:pPr>
            <a:fld id="{6E6D6F35-4096-45D2-B8D6-2ADFE0A46025}" type="slidenum">
              <a:rPr lang="nl-NL">
                <a:solidFill>
                  <a:srgbClr val="A04DA3">
                    <a:shade val="75000"/>
                  </a:srgbClr>
                </a:solidFill>
              </a:rPr>
              <a:pPr>
                <a:defRPr/>
              </a:pPr>
              <a:t>‹nr.›</a:t>
            </a:fld>
            <a:endParaRPr lang="nl-NL" dirty="0">
              <a:solidFill>
                <a:srgbClr val="A04DA3">
                  <a:shade val="75000"/>
                </a:srgbClr>
              </a:solidFill>
            </a:endParaRPr>
          </a:p>
        </p:txBody>
      </p:sp>
      <p:sp>
        <p:nvSpPr>
          <p:cNvPr id="14" name="Tijdelijke aanduiding voor datum 3"/>
          <p:cNvSpPr>
            <a:spLocks noGrp="1"/>
          </p:cNvSpPr>
          <p:nvPr>
            <p:ph type="dt" sz="half" idx="11"/>
          </p:nvPr>
        </p:nvSpPr>
        <p:spPr/>
        <p:txBody>
          <a:bodyPr/>
          <a:lstStyle>
            <a:lvl1pPr>
              <a:defRPr/>
            </a:lvl1pPr>
          </a:lstStyle>
          <a:p>
            <a:pPr>
              <a:defRPr/>
            </a:pPr>
            <a:fld id="{65BF629D-9A3D-4AD0-AD6A-3136C574F8DF}" type="datetimeFigureOut">
              <a:rPr lang="nl-NL"/>
              <a:pPr>
                <a:defRPr/>
              </a:pPr>
              <a:t>6-5-2019</a:t>
            </a:fld>
            <a:endParaRPr lang="nl-NL" dirty="0"/>
          </a:p>
        </p:txBody>
      </p:sp>
      <p:sp>
        <p:nvSpPr>
          <p:cNvPr id="15" name="Tijdelijke aanduiding voor voettekst 4"/>
          <p:cNvSpPr>
            <a:spLocks noGrp="1"/>
          </p:cNvSpPr>
          <p:nvPr>
            <p:ph type="ftr" sz="quarter" idx="12"/>
          </p:nvPr>
        </p:nvSpPr>
        <p:spPr/>
        <p:txBody>
          <a:bodyPr/>
          <a:lstStyle>
            <a:lvl1pPr>
              <a:defRPr/>
            </a:lvl1pPr>
          </a:lstStyle>
          <a:p>
            <a:pPr>
              <a:defRPr/>
            </a:pPr>
            <a:endParaRPr lang="nl-NL" dirty="0"/>
          </a:p>
        </p:txBody>
      </p:sp>
    </p:spTree>
    <p:extLst>
      <p:ext uri="{BB962C8B-B14F-4D97-AF65-F5344CB8AC3E}">
        <p14:creationId xmlns:p14="http://schemas.microsoft.com/office/powerpoint/2010/main" val="107278681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e verbindingslijn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hoek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8" name="Titel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nl-NL"/>
              <a:t>Klik om de stijl te bewerken</a:t>
            </a:r>
            <a:endParaRPr lang="en-US"/>
          </a:p>
        </p:txBody>
      </p:sp>
      <p:sp>
        <p:nvSpPr>
          <p:cNvPr id="15" name="Tijdelijke aanduiding voor datum 27"/>
          <p:cNvSpPr>
            <a:spLocks noGrp="1"/>
          </p:cNvSpPr>
          <p:nvPr>
            <p:ph type="dt" sz="half" idx="10"/>
          </p:nvPr>
        </p:nvSpPr>
        <p:spPr/>
        <p:txBody>
          <a:bodyPr/>
          <a:lstStyle>
            <a:lvl1pPr>
              <a:defRPr/>
            </a:lvl1pPr>
          </a:lstStyle>
          <a:p>
            <a:pPr>
              <a:defRPr/>
            </a:pPr>
            <a:fld id="{074C8DBC-E1A5-413A-8407-D8017626A3DB}" type="datetimeFigureOut">
              <a:rPr lang="nl-NL"/>
              <a:pPr>
                <a:defRPr/>
              </a:pPr>
              <a:t>6-5-2019</a:t>
            </a:fld>
            <a:endParaRPr lang="nl-NL" dirty="0"/>
          </a:p>
        </p:txBody>
      </p:sp>
      <p:sp>
        <p:nvSpPr>
          <p:cNvPr id="16" name="Tijdelijke aanduiding voor voettekst 16"/>
          <p:cNvSpPr>
            <a:spLocks noGrp="1"/>
          </p:cNvSpPr>
          <p:nvPr>
            <p:ph type="ftr" sz="quarter" idx="11"/>
          </p:nvPr>
        </p:nvSpPr>
        <p:spPr/>
        <p:txBody>
          <a:bodyPr/>
          <a:lstStyle>
            <a:lvl1pPr>
              <a:defRPr/>
            </a:lvl1pPr>
          </a:lstStyle>
          <a:p>
            <a:pPr>
              <a:defRPr/>
            </a:pPr>
            <a:endParaRPr lang="nl-NL" dirty="0"/>
          </a:p>
        </p:txBody>
      </p:sp>
      <p:sp>
        <p:nvSpPr>
          <p:cNvPr id="17" name="Tijdelijke aanduiding voor dianumm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C19EDAA-6999-4785-A8E0-94067058901B}"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355758654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lang="nl-NL"/>
              <a:t>Klik om de stijl te bewerken</a:t>
            </a:r>
            <a:endParaRPr lang="en-US"/>
          </a:p>
        </p:txBody>
      </p:sp>
      <p:sp>
        <p:nvSpPr>
          <p:cNvPr id="8" name="Tijdelijke aanduiding voor inhoud 7"/>
          <p:cNvSpPr>
            <a:spLocks noGrp="1"/>
          </p:cNvSpPr>
          <p:nvPr>
            <p:ph sz="quarter" idx="1"/>
          </p:nvPr>
        </p:nvSpPr>
        <p:spPr>
          <a:xfrm>
            <a:off x="301752" y="1527048"/>
            <a:ext cx="8503920" cy="4572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DF505204-4DD7-4260-BCC8-BA431CEDD85C}" type="datetimeFigureOut">
              <a:rPr lang="nl-NL"/>
              <a:pPr>
                <a:defRPr/>
              </a:pPr>
              <a:t>6-5-2019</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a:xfrm>
            <a:off x="4362450" y="1027113"/>
            <a:ext cx="457200" cy="441325"/>
          </a:xfrm>
        </p:spPr>
        <p:txBody>
          <a:bodyPr/>
          <a:lstStyle>
            <a:lvl1pPr>
              <a:defRPr/>
            </a:lvl1pPr>
          </a:lstStyle>
          <a:p>
            <a:pPr>
              <a:defRPr/>
            </a:pPr>
            <a:fld id="{A913E058-62D2-4C09-A1EE-E215036E5235}"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5383850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e verbindingslijn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tekst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a:t>Klik om de modelstijlen te bewerken</a:t>
            </a:r>
          </a:p>
        </p:txBody>
      </p:sp>
      <p:sp>
        <p:nvSpPr>
          <p:cNvPr id="2" name="Titel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nl-NL"/>
              <a:t>Klik om de stijl te bewerken</a:t>
            </a:r>
            <a:endParaRPr lang="en-US"/>
          </a:p>
        </p:txBody>
      </p:sp>
      <p:sp>
        <p:nvSpPr>
          <p:cNvPr id="15" name="Tijdelijke aanduiding voor voettekst 4"/>
          <p:cNvSpPr>
            <a:spLocks noGrp="1"/>
          </p:cNvSpPr>
          <p:nvPr>
            <p:ph type="ftr" sz="quarter" idx="10"/>
          </p:nvPr>
        </p:nvSpPr>
        <p:spPr/>
        <p:txBody>
          <a:bodyPr/>
          <a:lstStyle>
            <a:lvl1pPr>
              <a:defRPr/>
            </a:lvl1pPr>
          </a:lstStyle>
          <a:p>
            <a:pPr>
              <a:defRPr/>
            </a:pPr>
            <a:endParaRPr lang="nl-NL" dirty="0"/>
          </a:p>
        </p:txBody>
      </p:sp>
      <p:sp>
        <p:nvSpPr>
          <p:cNvPr id="16" name="Tijdelijke aanduiding voor datum 3"/>
          <p:cNvSpPr>
            <a:spLocks noGrp="1"/>
          </p:cNvSpPr>
          <p:nvPr>
            <p:ph type="dt" sz="half" idx="11"/>
          </p:nvPr>
        </p:nvSpPr>
        <p:spPr/>
        <p:txBody>
          <a:bodyPr/>
          <a:lstStyle>
            <a:lvl1pPr>
              <a:defRPr/>
            </a:lvl1pPr>
          </a:lstStyle>
          <a:p>
            <a:pPr>
              <a:defRPr/>
            </a:pPr>
            <a:fld id="{ED4F467B-1F24-4510-84CB-3E0345571169}" type="datetimeFigureOut">
              <a:rPr lang="nl-NL"/>
              <a:pPr>
                <a:defRPr/>
              </a:pPr>
              <a:t>6-5-2019</a:t>
            </a:fld>
            <a:endParaRPr lang="nl-NL" dirty="0"/>
          </a:p>
        </p:txBody>
      </p:sp>
      <p:sp>
        <p:nvSpPr>
          <p:cNvPr id="17" name="Tijdelijke aanduiding voor dianumm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F6452FA6-C717-4678-915B-E5484BFB79BE}"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85682776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bg2"/>
        </a:solidFill>
        <a:effectLst/>
      </p:bgPr>
    </p:bg>
    <p:spTree>
      <p:nvGrpSpPr>
        <p:cNvPr id="1" name=""/>
        <p:cNvGrpSpPr/>
        <p:nvPr/>
      </p:nvGrpSpPr>
      <p:grpSpPr>
        <a:xfrm>
          <a:off x="0" y="0"/>
          <a:ext cx="0" cy="0"/>
          <a:chOff x="0" y="0"/>
          <a:chExt cx="0" cy="0"/>
        </a:xfrm>
      </p:grpSpPr>
      <p:sp>
        <p:nvSpPr>
          <p:cNvPr id="5" name="Rechte verbindingslijn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01752" y="228600"/>
            <a:ext cx="8534400" cy="758952"/>
          </a:xfrm>
        </p:spPr>
        <p:txBody>
          <a:bodyPr/>
          <a:lstStyle/>
          <a:p>
            <a:r>
              <a:rPr lang="nl-NL"/>
              <a:t>Klik om de stijl te bewerken</a:t>
            </a:r>
            <a:endParaRPr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datum 4"/>
          <p:cNvSpPr>
            <a:spLocks noGrp="1"/>
          </p:cNvSpPr>
          <p:nvPr>
            <p:ph type="dt" sz="half" idx="10"/>
          </p:nvPr>
        </p:nvSpPr>
        <p:spPr>
          <a:xfrm>
            <a:off x="5791200" y="6410325"/>
            <a:ext cx="3044825" cy="365125"/>
          </a:xfrm>
        </p:spPr>
        <p:txBody>
          <a:bodyPr/>
          <a:lstStyle>
            <a:lvl1pPr>
              <a:defRPr/>
            </a:lvl1pPr>
          </a:lstStyle>
          <a:p>
            <a:pPr>
              <a:defRPr/>
            </a:pPr>
            <a:fld id="{8BE7742C-92E5-40D5-937B-BC7AFFA5173E}" type="datetimeFigureOut">
              <a:rPr lang="nl-NL"/>
              <a:pPr>
                <a:defRPr/>
              </a:pPr>
              <a:t>6-5-2019</a:t>
            </a:fld>
            <a:endParaRPr lang="nl-NL" dirty="0"/>
          </a:p>
        </p:txBody>
      </p:sp>
      <p:sp>
        <p:nvSpPr>
          <p:cNvPr id="7" name="Tijdelijke aanduiding voor voettekst 5"/>
          <p:cNvSpPr>
            <a:spLocks noGrp="1"/>
          </p:cNvSpPr>
          <p:nvPr>
            <p:ph type="ftr" sz="quarter" idx="11"/>
          </p:nvPr>
        </p:nvSpPr>
        <p:spPr/>
        <p:txBody>
          <a:bodyPr/>
          <a:lstStyle>
            <a:lvl1pPr>
              <a:defRPr/>
            </a:lvl1pPr>
          </a:lstStyle>
          <a:p>
            <a:pPr>
              <a:defRPr/>
            </a:pPr>
            <a:endParaRPr lang="nl-NL" dirty="0"/>
          </a:p>
        </p:txBody>
      </p:sp>
      <p:sp>
        <p:nvSpPr>
          <p:cNvPr id="8" name="Tijdelijke aanduiding voor dianummer 6"/>
          <p:cNvSpPr>
            <a:spLocks noGrp="1"/>
          </p:cNvSpPr>
          <p:nvPr>
            <p:ph type="sldNum" sz="quarter" idx="12"/>
          </p:nvPr>
        </p:nvSpPr>
        <p:spPr/>
        <p:txBody>
          <a:bodyPr/>
          <a:lstStyle>
            <a:lvl1pPr>
              <a:defRPr/>
            </a:lvl1pPr>
          </a:lstStyle>
          <a:p>
            <a:pPr>
              <a:defRPr/>
            </a:pPr>
            <a:fld id="{B3D659A0-6D83-4000-B911-8024F195355A}"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48815792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Pr>
        <a:solidFill>
          <a:schemeClr val="bg2"/>
        </a:solidFill>
        <a:effectLst/>
      </p:bgPr>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hoek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Rechthoek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4" name="Rechte verbindingslijn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5" name="Rechthoek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6" name="Ova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nl-NL"/>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nl-NL"/>
              <a:t>Klik om de modelstijlen te bewerken</a:t>
            </a:r>
          </a:p>
        </p:txBody>
      </p:sp>
      <p:sp>
        <p:nvSpPr>
          <p:cNvPr id="24" name="Tijdelijke aanduiding voor inhoud 23"/>
          <p:cNvSpPr>
            <a:spLocks noGrp="1"/>
          </p:cNvSpPr>
          <p:nvPr>
            <p:ph sz="quarter" idx="2"/>
          </p:nvPr>
        </p:nvSpPr>
        <p:spPr>
          <a:xfrm>
            <a:off x="301752" y="2471383"/>
            <a:ext cx="4041648" cy="38184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6" name="Tijdelijke aanduiding voor inhoud 25"/>
          <p:cNvSpPr>
            <a:spLocks noGrp="1"/>
          </p:cNvSpPr>
          <p:nvPr>
            <p:ph sz="quarter" idx="4"/>
          </p:nvPr>
        </p:nvSpPr>
        <p:spPr>
          <a:xfrm>
            <a:off x="4800600" y="2471383"/>
            <a:ext cx="4038600" cy="382219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3" name="Titel 22"/>
          <p:cNvSpPr>
            <a:spLocks noGrp="1"/>
          </p:cNvSpPr>
          <p:nvPr>
            <p:ph type="title"/>
          </p:nvPr>
        </p:nvSpPr>
        <p:spPr/>
        <p:txBody>
          <a:bodyPr rtlCol="0"/>
          <a:lstStyle/>
          <a:p>
            <a:r>
              <a:rPr lang="nl-NL"/>
              <a:t>Klik om de stijl te bewerken</a:t>
            </a:r>
            <a:endParaRPr lang="en-US"/>
          </a:p>
        </p:txBody>
      </p:sp>
      <p:sp>
        <p:nvSpPr>
          <p:cNvPr id="18" name="Tijdelijke aanduiding voor datum 6"/>
          <p:cNvSpPr>
            <a:spLocks noGrp="1"/>
          </p:cNvSpPr>
          <p:nvPr>
            <p:ph type="dt" sz="half" idx="10"/>
          </p:nvPr>
        </p:nvSpPr>
        <p:spPr/>
        <p:txBody>
          <a:bodyPr/>
          <a:lstStyle>
            <a:lvl1pPr>
              <a:defRPr/>
            </a:lvl1pPr>
          </a:lstStyle>
          <a:p>
            <a:pPr>
              <a:defRPr/>
            </a:pPr>
            <a:fld id="{80511854-7D18-4DCD-A573-758876847F4B}" type="datetimeFigureOut">
              <a:rPr lang="nl-NL"/>
              <a:pPr>
                <a:defRPr/>
              </a:pPr>
              <a:t>6-5-2019</a:t>
            </a:fld>
            <a:endParaRPr lang="nl-NL" dirty="0"/>
          </a:p>
        </p:txBody>
      </p:sp>
      <p:sp>
        <p:nvSpPr>
          <p:cNvPr id="19" name="Tijdelijke aanduiding voor voettekst 7"/>
          <p:cNvSpPr>
            <a:spLocks noGrp="1"/>
          </p:cNvSpPr>
          <p:nvPr>
            <p:ph type="ftr" sz="quarter" idx="11"/>
          </p:nvPr>
        </p:nvSpPr>
        <p:spPr>
          <a:xfrm>
            <a:off x="304800" y="6410325"/>
            <a:ext cx="3581400" cy="365125"/>
          </a:xfrm>
        </p:spPr>
        <p:txBody>
          <a:bodyPr/>
          <a:lstStyle>
            <a:lvl1pPr>
              <a:defRPr/>
            </a:lvl1pPr>
          </a:lstStyle>
          <a:p>
            <a:pPr>
              <a:defRPr/>
            </a:pPr>
            <a:endParaRPr lang="nl-NL" dirty="0"/>
          </a:p>
        </p:txBody>
      </p:sp>
      <p:sp>
        <p:nvSpPr>
          <p:cNvPr id="20" name="Tijdelijke aanduiding voor dianummer 8"/>
          <p:cNvSpPr>
            <a:spLocks noGrp="1"/>
          </p:cNvSpPr>
          <p:nvPr>
            <p:ph type="sldNum" sz="quarter" idx="12"/>
          </p:nvPr>
        </p:nvSpPr>
        <p:spPr>
          <a:xfrm>
            <a:off x="4343400" y="1042988"/>
            <a:ext cx="457200" cy="441325"/>
          </a:xfrm>
        </p:spPr>
        <p:txBody>
          <a:bodyPr/>
          <a:lstStyle>
            <a:lvl1pPr algn="ctr">
              <a:defRPr/>
            </a:lvl1pPr>
          </a:lstStyle>
          <a:p>
            <a:pPr>
              <a:defRPr/>
            </a:pPr>
            <a:fld id="{7DDCA159-531B-48D6-95D6-7EB2A2C48363}"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174593514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lvl1pPr>
              <a:defRPr/>
            </a:lvl1pPr>
          </a:lstStyle>
          <a:p>
            <a:pPr>
              <a:defRPr/>
            </a:pPr>
            <a:fld id="{4AAD834E-AE10-42C3-91E3-E5A66020A6ED}" type="datetimeFigureOut">
              <a:rPr lang="nl-NL"/>
              <a:pPr>
                <a:defRPr/>
              </a:pPr>
              <a:t>6-5-2019</a:t>
            </a:fld>
            <a:endParaRPr lang="nl-NL" dirty="0"/>
          </a:p>
        </p:txBody>
      </p:sp>
      <p:sp>
        <p:nvSpPr>
          <p:cNvPr id="4" name="Tijdelijke aanduiding voor voettekst 3"/>
          <p:cNvSpPr>
            <a:spLocks noGrp="1"/>
          </p:cNvSpPr>
          <p:nvPr>
            <p:ph type="ftr" sz="quarter" idx="11"/>
          </p:nvPr>
        </p:nvSpPr>
        <p:spPr/>
        <p:txBody>
          <a:bodyPr/>
          <a:lstStyle>
            <a:lvl1pPr>
              <a:defRPr/>
            </a:lvl1pPr>
          </a:lstStyle>
          <a:p>
            <a:pPr>
              <a:defRPr/>
            </a:pPr>
            <a:endParaRPr lang="nl-NL" dirty="0"/>
          </a:p>
        </p:txBody>
      </p:sp>
      <p:sp>
        <p:nvSpPr>
          <p:cNvPr id="5" name="Tijdelijke aanduiding voor dianummer 4"/>
          <p:cNvSpPr>
            <a:spLocks noGrp="1"/>
          </p:cNvSpPr>
          <p:nvPr>
            <p:ph type="sldNum" sz="quarter" idx="12"/>
          </p:nvPr>
        </p:nvSpPr>
        <p:spPr>
          <a:xfrm>
            <a:off x="4343400" y="1036638"/>
            <a:ext cx="457200" cy="441325"/>
          </a:xfrm>
        </p:spPr>
        <p:txBody>
          <a:bodyPr/>
          <a:lstStyle>
            <a:lvl1pPr>
              <a:defRPr/>
            </a:lvl1pPr>
          </a:lstStyle>
          <a:p>
            <a:pPr>
              <a:defRPr/>
            </a:pPr>
            <a:fld id="{CB5649E1-DE2E-4858-ADE1-26FD19212007}"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46148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nl-NL"/>
              <a:t>Klik om de stijl te bewerken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22E8A4E-507A-4F18-9D15-BB8D4B5F74B5}" type="datetimeFigureOut">
              <a:rPr lang="nl-NL" smtClean="0"/>
              <a:t>6-5-2019</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6C08B04-B3C5-439A-B0D8-6E0ACC719D20}" type="slidenum">
              <a:rPr lang="nl-NL" smtClean="0"/>
              <a:t>‹nr.›</a:t>
            </a:fld>
            <a:endParaRPr lang="nl-NL"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Rechthoek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3" name="Rechthoek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4" name="Rechthoek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Tijdelijke aanduiding voor datum 1"/>
          <p:cNvSpPr>
            <a:spLocks noGrp="1"/>
          </p:cNvSpPr>
          <p:nvPr>
            <p:ph type="dt" sz="half" idx="10"/>
          </p:nvPr>
        </p:nvSpPr>
        <p:spPr/>
        <p:txBody>
          <a:bodyPr/>
          <a:lstStyle>
            <a:lvl1pPr>
              <a:defRPr/>
            </a:lvl1pPr>
          </a:lstStyle>
          <a:p>
            <a:pPr>
              <a:defRPr/>
            </a:pPr>
            <a:fld id="{123A1282-5720-4498-BFCD-06237EB6093E}" type="datetimeFigureOut">
              <a:rPr lang="nl-NL"/>
              <a:pPr>
                <a:defRPr/>
              </a:pPr>
              <a:t>6-5-2019</a:t>
            </a:fld>
            <a:endParaRPr lang="nl-NL" dirty="0"/>
          </a:p>
        </p:txBody>
      </p:sp>
      <p:sp>
        <p:nvSpPr>
          <p:cNvPr id="9" name="Tijdelijke aanduiding voor voettekst 2"/>
          <p:cNvSpPr>
            <a:spLocks noGrp="1"/>
          </p:cNvSpPr>
          <p:nvPr>
            <p:ph type="ftr" sz="quarter" idx="11"/>
          </p:nvPr>
        </p:nvSpPr>
        <p:spPr/>
        <p:txBody>
          <a:bodyPr/>
          <a:lstStyle>
            <a:lvl1pPr>
              <a:defRPr/>
            </a:lvl1pPr>
          </a:lstStyle>
          <a:p>
            <a:pPr>
              <a:defRPr/>
            </a:pPr>
            <a:endParaRPr lang="nl-NL" dirty="0"/>
          </a:p>
        </p:txBody>
      </p:sp>
      <p:sp>
        <p:nvSpPr>
          <p:cNvPr id="10" name="Tijdelijke aanduiding voor dianumm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C9F4FA9-11A3-4FCC-9A15-70899E8CD6F2}" type="slidenum">
              <a:rPr lang="nl-NL"/>
              <a:pPr>
                <a:defRPr/>
              </a:pPr>
              <a:t>‹nr.›</a:t>
            </a:fld>
            <a:endParaRPr lang="nl-NL" dirty="0"/>
          </a:p>
        </p:txBody>
      </p:sp>
    </p:spTree>
    <p:extLst>
      <p:ext uri="{BB962C8B-B14F-4D97-AF65-F5344CB8AC3E}">
        <p14:creationId xmlns:p14="http://schemas.microsoft.com/office/powerpoint/2010/main" val="344858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5" name="Rechthoek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Rechthoek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e verbindingslijn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hthoek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nl-NL"/>
              <a:t>Klik om de stijl te bewerken</a:t>
            </a:r>
            <a:endParaRPr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nl-NL"/>
              <a:t>Klik om de modelstijlen te bewerken</a:t>
            </a:r>
          </a:p>
        </p:txBody>
      </p:sp>
      <p:sp>
        <p:nvSpPr>
          <p:cNvPr id="20" name="Tijdelijke aanduiding voor inhoud 19"/>
          <p:cNvSpPr>
            <a:spLocks noGrp="1"/>
          </p:cNvSpPr>
          <p:nvPr>
            <p:ph sz="quarter" idx="1"/>
          </p:nvPr>
        </p:nvSpPr>
        <p:spPr>
          <a:xfrm>
            <a:off x="3124200" y="685800"/>
            <a:ext cx="5638800" cy="5410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jdelijke aanduiding voor dianumm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390398FB-802D-4CC6-B4C1-259374119477}" type="slidenum">
              <a:rPr lang="nl-NL">
                <a:solidFill>
                  <a:srgbClr val="A04DA3">
                    <a:shade val="75000"/>
                  </a:srgbClr>
                </a:solidFill>
              </a:rPr>
              <a:pPr>
                <a:defRPr/>
              </a:pPr>
              <a:t>‹nr.›</a:t>
            </a:fld>
            <a:endParaRPr lang="nl-NL" dirty="0">
              <a:solidFill>
                <a:srgbClr val="A04DA3">
                  <a:shade val="75000"/>
                </a:srgbClr>
              </a:solidFill>
            </a:endParaRPr>
          </a:p>
        </p:txBody>
      </p:sp>
      <p:sp>
        <p:nvSpPr>
          <p:cNvPr id="17" name="Tijdelijke aanduiding voor datum 4"/>
          <p:cNvSpPr>
            <a:spLocks noGrp="1"/>
          </p:cNvSpPr>
          <p:nvPr>
            <p:ph type="dt" sz="half" idx="11"/>
          </p:nvPr>
        </p:nvSpPr>
        <p:spPr/>
        <p:txBody>
          <a:bodyPr/>
          <a:lstStyle>
            <a:lvl1pPr>
              <a:defRPr/>
            </a:lvl1pPr>
          </a:lstStyle>
          <a:p>
            <a:pPr>
              <a:defRPr/>
            </a:pPr>
            <a:fld id="{D6EFDF95-1727-464A-992B-C18424187329}" type="datetimeFigureOut">
              <a:rPr lang="nl-NL"/>
              <a:pPr>
                <a:defRPr/>
              </a:pPr>
              <a:t>6-5-2019</a:t>
            </a:fld>
            <a:endParaRPr lang="nl-NL" dirty="0"/>
          </a:p>
        </p:txBody>
      </p:sp>
      <p:sp>
        <p:nvSpPr>
          <p:cNvPr id="18" name="Tijdelijke aanduiding voor voettekst 5"/>
          <p:cNvSpPr>
            <a:spLocks noGrp="1"/>
          </p:cNvSpPr>
          <p:nvPr>
            <p:ph type="ftr" sz="quarter" idx="12"/>
          </p:nvPr>
        </p:nvSpPr>
        <p:spPr>
          <a:xfrm>
            <a:off x="301625" y="6410325"/>
            <a:ext cx="3382963" cy="366713"/>
          </a:xfrm>
        </p:spPr>
        <p:txBody>
          <a:bodyPr/>
          <a:lstStyle>
            <a:lvl1pPr>
              <a:defRPr/>
            </a:lvl1pPr>
          </a:lstStyle>
          <a:p>
            <a:pPr>
              <a:defRPr/>
            </a:pPr>
            <a:endParaRPr lang="nl-NL" dirty="0"/>
          </a:p>
        </p:txBody>
      </p:sp>
    </p:spTree>
    <p:extLst>
      <p:ext uri="{BB962C8B-B14F-4D97-AF65-F5344CB8AC3E}">
        <p14:creationId xmlns:p14="http://schemas.microsoft.com/office/powerpoint/2010/main" val="241927612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e verbindingslijn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hthoe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hthoek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nl-NL"/>
              <a:t>Klik om de stijl te bewerken</a:t>
            </a:r>
            <a:endParaRPr lang="en-US"/>
          </a:p>
        </p:txBody>
      </p:sp>
      <p:sp>
        <p:nvSpPr>
          <p:cNvPr id="3" name="Tijdelijke aanduiding voor afbeelding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nl-NL" noProof="0" dirty="0"/>
              <a:t>Klik op het pictogram als u een afbeelding wilt toevoegen</a:t>
            </a:r>
            <a:endParaRPr lang="en-US" noProof="0"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nl-NL"/>
              <a:t>Klik om de modelstijlen te bewerken</a:t>
            </a:r>
          </a:p>
        </p:txBody>
      </p:sp>
      <p:sp>
        <p:nvSpPr>
          <p:cNvPr id="16" name="Tijdelijke aanduiding voor dianummer 6"/>
          <p:cNvSpPr>
            <a:spLocks noGrp="1"/>
          </p:cNvSpPr>
          <p:nvPr>
            <p:ph type="sldNum" sz="quarter" idx="10"/>
          </p:nvPr>
        </p:nvSpPr>
        <p:spPr>
          <a:xfrm>
            <a:off x="1371600" y="312738"/>
            <a:ext cx="457200" cy="441325"/>
          </a:xfrm>
        </p:spPr>
        <p:txBody>
          <a:bodyPr/>
          <a:lstStyle>
            <a:lvl1pPr>
              <a:defRPr/>
            </a:lvl1pPr>
          </a:lstStyle>
          <a:p>
            <a:pPr>
              <a:defRPr/>
            </a:pPr>
            <a:fld id="{E6BF23FF-CF86-4209-A119-75ACDCB70000}" type="slidenum">
              <a:rPr lang="nl-NL">
                <a:solidFill>
                  <a:srgbClr val="A04DA3">
                    <a:shade val="75000"/>
                  </a:srgbClr>
                </a:solidFill>
              </a:rPr>
              <a:pPr>
                <a:defRPr/>
              </a:pPr>
              <a:t>‹nr.›</a:t>
            </a:fld>
            <a:endParaRPr lang="nl-NL" dirty="0">
              <a:solidFill>
                <a:srgbClr val="A04DA3">
                  <a:shade val="75000"/>
                </a:srgbClr>
              </a:solidFill>
            </a:endParaRPr>
          </a:p>
        </p:txBody>
      </p:sp>
      <p:sp>
        <p:nvSpPr>
          <p:cNvPr id="17" name="Tijdelijke aanduiding voor datum 4"/>
          <p:cNvSpPr>
            <a:spLocks noGrp="1"/>
          </p:cNvSpPr>
          <p:nvPr>
            <p:ph type="dt" sz="half" idx="11"/>
          </p:nvPr>
        </p:nvSpPr>
        <p:spPr>
          <a:xfrm>
            <a:off x="5788025" y="6405563"/>
            <a:ext cx="3044825" cy="365125"/>
          </a:xfrm>
        </p:spPr>
        <p:txBody>
          <a:bodyPr/>
          <a:lstStyle>
            <a:lvl1pPr>
              <a:defRPr/>
            </a:lvl1pPr>
          </a:lstStyle>
          <a:p>
            <a:pPr>
              <a:defRPr/>
            </a:pPr>
            <a:fld id="{C5A05EB3-A259-427E-A6AE-D56FE8AA7A7E}" type="datetimeFigureOut">
              <a:rPr lang="nl-NL"/>
              <a:pPr>
                <a:defRPr/>
              </a:pPr>
              <a:t>6-5-2019</a:t>
            </a:fld>
            <a:endParaRPr lang="nl-NL" dirty="0"/>
          </a:p>
        </p:txBody>
      </p:sp>
      <p:sp>
        <p:nvSpPr>
          <p:cNvPr id="18" name="Tijdelijke aanduiding voor voettekst 5"/>
          <p:cNvSpPr>
            <a:spLocks noGrp="1"/>
          </p:cNvSpPr>
          <p:nvPr>
            <p:ph type="ftr" sz="quarter" idx="12"/>
          </p:nvPr>
        </p:nvSpPr>
        <p:spPr>
          <a:xfrm>
            <a:off x="301625" y="6410325"/>
            <a:ext cx="3584575" cy="366713"/>
          </a:xfrm>
        </p:spPr>
        <p:txBody>
          <a:bodyPr/>
          <a:lstStyle>
            <a:lvl1pPr>
              <a:defRPr/>
            </a:lvl1pPr>
          </a:lstStyle>
          <a:p>
            <a:pPr>
              <a:defRPr/>
            </a:pPr>
            <a:endParaRPr lang="nl-NL" dirty="0"/>
          </a:p>
        </p:txBody>
      </p:sp>
    </p:spTree>
    <p:extLst>
      <p:ext uri="{BB962C8B-B14F-4D97-AF65-F5344CB8AC3E}">
        <p14:creationId xmlns:p14="http://schemas.microsoft.com/office/powerpoint/2010/main" val="2847176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757E936B-2D87-4770-AD0A-B915003900F3}" type="datetimeFigureOut">
              <a:rPr lang="nl-NL"/>
              <a:pPr>
                <a:defRPr/>
              </a:pPr>
              <a:t>6-5-2019</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fld id="{2BABCF34-9E72-405E-8A84-C8A3E2BAFBFA}"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309939942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Pr>
        <a:solidFill>
          <a:schemeClr val="bg2"/>
        </a:solidFill>
        <a:effectLst/>
      </p:bgPr>
    </p:bg>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e verbindingslijn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Ova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Ova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Verticale titel 1"/>
          <p:cNvSpPr>
            <a:spLocks noGrp="1"/>
          </p:cNvSpPr>
          <p:nvPr>
            <p:ph type="title" orient="vert"/>
          </p:nvPr>
        </p:nvSpPr>
        <p:spPr>
          <a:xfrm>
            <a:off x="7391400" y="304801"/>
            <a:ext cx="1447800" cy="5851525"/>
          </a:xfrm>
        </p:spPr>
        <p:txBody>
          <a:bodyPr vert="eaVert"/>
          <a:lstStyle/>
          <a:p>
            <a:r>
              <a:rPr lang="nl-NL"/>
              <a:t>Klik om de stijl te bewerken</a:t>
            </a:r>
            <a:endParaRPr lang="en-US"/>
          </a:p>
        </p:txBody>
      </p:sp>
      <p:sp>
        <p:nvSpPr>
          <p:cNvPr id="13" name="Tijdelijke aanduiding voor dianummer 5"/>
          <p:cNvSpPr>
            <a:spLocks noGrp="1"/>
          </p:cNvSpPr>
          <p:nvPr>
            <p:ph type="sldNum" sz="quarter" idx="10"/>
          </p:nvPr>
        </p:nvSpPr>
        <p:spPr>
          <a:xfrm>
            <a:off x="6915150" y="3009900"/>
            <a:ext cx="457200" cy="441325"/>
          </a:xfrm>
        </p:spPr>
        <p:txBody>
          <a:bodyPr/>
          <a:lstStyle>
            <a:lvl1pPr>
              <a:defRPr/>
            </a:lvl1pPr>
          </a:lstStyle>
          <a:p>
            <a:pPr>
              <a:defRPr/>
            </a:pPr>
            <a:fld id="{6E6D6F35-4096-45D2-B8D6-2ADFE0A46025}" type="slidenum">
              <a:rPr lang="nl-NL">
                <a:solidFill>
                  <a:srgbClr val="A04DA3">
                    <a:shade val="75000"/>
                  </a:srgbClr>
                </a:solidFill>
              </a:rPr>
              <a:pPr>
                <a:defRPr/>
              </a:pPr>
              <a:t>‹nr.›</a:t>
            </a:fld>
            <a:endParaRPr lang="nl-NL" dirty="0">
              <a:solidFill>
                <a:srgbClr val="A04DA3">
                  <a:shade val="75000"/>
                </a:srgbClr>
              </a:solidFill>
            </a:endParaRPr>
          </a:p>
        </p:txBody>
      </p:sp>
      <p:sp>
        <p:nvSpPr>
          <p:cNvPr id="14" name="Tijdelijke aanduiding voor datum 3"/>
          <p:cNvSpPr>
            <a:spLocks noGrp="1"/>
          </p:cNvSpPr>
          <p:nvPr>
            <p:ph type="dt" sz="half" idx="11"/>
          </p:nvPr>
        </p:nvSpPr>
        <p:spPr/>
        <p:txBody>
          <a:bodyPr/>
          <a:lstStyle>
            <a:lvl1pPr>
              <a:defRPr/>
            </a:lvl1pPr>
          </a:lstStyle>
          <a:p>
            <a:pPr>
              <a:defRPr/>
            </a:pPr>
            <a:fld id="{65BF629D-9A3D-4AD0-AD6A-3136C574F8DF}" type="datetimeFigureOut">
              <a:rPr lang="nl-NL"/>
              <a:pPr>
                <a:defRPr/>
              </a:pPr>
              <a:t>6-5-2019</a:t>
            </a:fld>
            <a:endParaRPr lang="nl-NL" dirty="0"/>
          </a:p>
        </p:txBody>
      </p:sp>
      <p:sp>
        <p:nvSpPr>
          <p:cNvPr id="15" name="Tijdelijke aanduiding voor voettekst 4"/>
          <p:cNvSpPr>
            <a:spLocks noGrp="1"/>
          </p:cNvSpPr>
          <p:nvPr>
            <p:ph type="ftr" sz="quarter" idx="12"/>
          </p:nvPr>
        </p:nvSpPr>
        <p:spPr/>
        <p:txBody>
          <a:bodyPr/>
          <a:lstStyle>
            <a:lvl1pPr>
              <a:defRPr/>
            </a:lvl1pPr>
          </a:lstStyle>
          <a:p>
            <a:pPr>
              <a:defRPr/>
            </a:pPr>
            <a:endParaRPr lang="nl-NL" dirty="0"/>
          </a:p>
        </p:txBody>
      </p:sp>
    </p:spTree>
    <p:extLst>
      <p:ext uri="{BB962C8B-B14F-4D97-AF65-F5344CB8AC3E}">
        <p14:creationId xmlns:p14="http://schemas.microsoft.com/office/powerpoint/2010/main" val="393407646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e verbindingslijn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hoek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8" name="Titel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nl-NL"/>
              <a:t>Klik om de stijl te bewerken</a:t>
            </a:r>
            <a:endParaRPr lang="en-US"/>
          </a:p>
        </p:txBody>
      </p:sp>
      <p:sp>
        <p:nvSpPr>
          <p:cNvPr id="15" name="Tijdelijke aanduiding voor datum 27"/>
          <p:cNvSpPr>
            <a:spLocks noGrp="1"/>
          </p:cNvSpPr>
          <p:nvPr>
            <p:ph type="dt" sz="half" idx="10"/>
          </p:nvPr>
        </p:nvSpPr>
        <p:spPr/>
        <p:txBody>
          <a:bodyPr/>
          <a:lstStyle>
            <a:lvl1pPr>
              <a:defRPr/>
            </a:lvl1pPr>
          </a:lstStyle>
          <a:p>
            <a:pPr>
              <a:defRPr/>
            </a:pPr>
            <a:fld id="{074C8DBC-E1A5-413A-8407-D8017626A3DB}" type="datetimeFigureOut">
              <a:rPr lang="nl-NL"/>
              <a:pPr>
                <a:defRPr/>
              </a:pPr>
              <a:t>6-5-2019</a:t>
            </a:fld>
            <a:endParaRPr lang="nl-NL" dirty="0"/>
          </a:p>
        </p:txBody>
      </p:sp>
      <p:sp>
        <p:nvSpPr>
          <p:cNvPr id="16" name="Tijdelijke aanduiding voor voettekst 16"/>
          <p:cNvSpPr>
            <a:spLocks noGrp="1"/>
          </p:cNvSpPr>
          <p:nvPr>
            <p:ph type="ftr" sz="quarter" idx="11"/>
          </p:nvPr>
        </p:nvSpPr>
        <p:spPr/>
        <p:txBody>
          <a:bodyPr/>
          <a:lstStyle>
            <a:lvl1pPr>
              <a:defRPr/>
            </a:lvl1pPr>
          </a:lstStyle>
          <a:p>
            <a:pPr>
              <a:defRPr/>
            </a:pPr>
            <a:endParaRPr lang="nl-NL" dirty="0"/>
          </a:p>
        </p:txBody>
      </p:sp>
      <p:sp>
        <p:nvSpPr>
          <p:cNvPr id="17" name="Tijdelijke aanduiding voor dianumm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C19EDAA-6999-4785-A8E0-94067058901B}"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71390638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lang="nl-NL"/>
              <a:t>Klik om de stijl te bewerken</a:t>
            </a:r>
            <a:endParaRPr lang="en-US"/>
          </a:p>
        </p:txBody>
      </p:sp>
      <p:sp>
        <p:nvSpPr>
          <p:cNvPr id="8" name="Tijdelijke aanduiding voor inhoud 7"/>
          <p:cNvSpPr>
            <a:spLocks noGrp="1"/>
          </p:cNvSpPr>
          <p:nvPr>
            <p:ph sz="quarter" idx="1"/>
          </p:nvPr>
        </p:nvSpPr>
        <p:spPr>
          <a:xfrm>
            <a:off x="301752" y="1527048"/>
            <a:ext cx="8503920" cy="4572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DF505204-4DD7-4260-BCC8-BA431CEDD85C}" type="datetimeFigureOut">
              <a:rPr lang="nl-NL"/>
              <a:pPr>
                <a:defRPr/>
              </a:pPr>
              <a:t>6-5-2019</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a:xfrm>
            <a:off x="4362450" y="1027113"/>
            <a:ext cx="457200" cy="441325"/>
          </a:xfrm>
        </p:spPr>
        <p:txBody>
          <a:bodyPr/>
          <a:lstStyle>
            <a:lvl1pPr>
              <a:defRPr/>
            </a:lvl1pPr>
          </a:lstStyle>
          <a:p>
            <a:pPr>
              <a:defRPr/>
            </a:pPr>
            <a:fld id="{A913E058-62D2-4C09-A1EE-E215036E5235}"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364313752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e verbindingslijn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tekst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a:t>Klik om de modelstijlen te bewerken</a:t>
            </a:r>
          </a:p>
        </p:txBody>
      </p:sp>
      <p:sp>
        <p:nvSpPr>
          <p:cNvPr id="2" name="Titel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nl-NL"/>
              <a:t>Klik om de stijl te bewerken</a:t>
            </a:r>
            <a:endParaRPr lang="en-US"/>
          </a:p>
        </p:txBody>
      </p:sp>
      <p:sp>
        <p:nvSpPr>
          <p:cNvPr id="15" name="Tijdelijke aanduiding voor voettekst 4"/>
          <p:cNvSpPr>
            <a:spLocks noGrp="1"/>
          </p:cNvSpPr>
          <p:nvPr>
            <p:ph type="ftr" sz="quarter" idx="10"/>
          </p:nvPr>
        </p:nvSpPr>
        <p:spPr/>
        <p:txBody>
          <a:bodyPr/>
          <a:lstStyle>
            <a:lvl1pPr>
              <a:defRPr/>
            </a:lvl1pPr>
          </a:lstStyle>
          <a:p>
            <a:pPr>
              <a:defRPr/>
            </a:pPr>
            <a:endParaRPr lang="nl-NL" dirty="0"/>
          </a:p>
        </p:txBody>
      </p:sp>
      <p:sp>
        <p:nvSpPr>
          <p:cNvPr id="16" name="Tijdelijke aanduiding voor datum 3"/>
          <p:cNvSpPr>
            <a:spLocks noGrp="1"/>
          </p:cNvSpPr>
          <p:nvPr>
            <p:ph type="dt" sz="half" idx="11"/>
          </p:nvPr>
        </p:nvSpPr>
        <p:spPr/>
        <p:txBody>
          <a:bodyPr/>
          <a:lstStyle>
            <a:lvl1pPr>
              <a:defRPr/>
            </a:lvl1pPr>
          </a:lstStyle>
          <a:p>
            <a:pPr>
              <a:defRPr/>
            </a:pPr>
            <a:fld id="{ED4F467B-1F24-4510-84CB-3E0345571169}" type="datetimeFigureOut">
              <a:rPr lang="nl-NL"/>
              <a:pPr>
                <a:defRPr/>
              </a:pPr>
              <a:t>6-5-2019</a:t>
            </a:fld>
            <a:endParaRPr lang="nl-NL" dirty="0"/>
          </a:p>
        </p:txBody>
      </p:sp>
      <p:sp>
        <p:nvSpPr>
          <p:cNvPr id="17" name="Tijdelijke aanduiding voor dianumm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F6452FA6-C717-4678-915B-E5484BFB79BE}"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387263896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bg2"/>
        </a:solidFill>
        <a:effectLst/>
      </p:bgPr>
    </p:bg>
    <p:spTree>
      <p:nvGrpSpPr>
        <p:cNvPr id="1" name=""/>
        <p:cNvGrpSpPr/>
        <p:nvPr/>
      </p:nvGrpSpPr>
      <p:grpSpPr>
        <a:xfrm>
          <a:off x="0" y="0"/>
          <a:ext cx="0" cy="0"/>
          <a:chOff x="0" y="0"/>
          <a:chExt cx="0" cy="0"/>
        </a:xfrm>
      </p:grpSpPr>
      <p:sp>
        <p:nvSpPr>
          <p:cNvPr id="5" name="Rechte verbindingslijn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01752" y="228600"/>
            <a:ext cx="8534400" cy="758952"/>
          </a:xfrm>
        </p:spPr>
        <p:txBody>
          <a:bodyPr/>
          <a:lstStyle/>
          <a:p>
            <a:r>
              <a:rPr lang="nl-NL"/>
              <a:t>Klik om de stijl te bewerken</a:t>
            </a:r>
            <a:endParaRPr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datum 4"/>
          <p:cNvSpPr>
            <a:spLocks noGrp="1"/>
          </p:cNvSpPr>
          <p:nvPr>
            <p:ph type="dt" sz="half" idx="10"/>
          </p:nvPr>
        </p:nvSpPr>
        <p:spPr>
          <a:xfrm>
            <a:off x="5791200" y="6410325"/>
            <a:ext cx="3044825" cy="365125"/>
          </a:xfrm>
        </p:spPr>
        <p:txBody>
          <a:bodyPr/>
          <a:lstStyle>
            <a:lvl1pPr>
              <a:defRPr/>
            </a:lvl1pPr>
          </a:lstStyle>
          <a:p>
            <a:pPr>
              <a:defRPr/>
            </a:pPr>
            <a:fld id="{8BE7742C-92E5-40D5-937B-BC7AFFA5173E}" type="datetimeFigureOut">
              <a:rPr lang="nl-NL"/>
              <a:pPr>
                <a:defRPr/>
              </a:pPr>
              <a:t>6-5-2019</a:t>
            </a:fld>
            <a:endParaRPr lang="nl-NL" dirty="0"/>
          </a:p>
        </p:txBody>
      </p:sp>
      <p:sp>
        <p:nvSpPr>
          <p:cNvPr id="7" name="Tijdelijke aanduiding voor voettekst 5"/>
          <p:cNvSpPr>
            <a:spLocks noGrp="1"/>
          </p:cNvSpPr>
          <p:nvPr>
            <p:ph type="ftr" sz="quarter" idx="11"/>
          </p:nvPr>
        </p:nvSpPr>
        <p:spPr/>
        <p:txBody>
          <a:bodyPr/>
          <a:lstStyle>
            <a:lvl1pPr>
              <a:defRPr/>
            </a:lvl1pPr>
          </a:lstStyle>
          <a:p>
            <a:pPr>
              <a:defRPr/>
            </a:pPr>
            <a:endParaRPr lang="nl-NL" dirty="0"/>
          </a:p>
        </p:txBody>
      </p:sp>
      <p:sp>
        <p:nvSpPr>
          <p:cNvPr id="8" name="Tijdelijke aanduiding voor dianummer 6"/>
          <p:cNvSpPr>
            <a:spLocks noGrp="1"/>
          </p:cNvSpPr>
          <p:nvPr>
            <p:ph type="sldNum" sz="quarter" idx="12"/>
          </p:nvPr>
        </p:nvSpPr>
        <p:spPr/>
        <p:txBody>
          <a:bodyPr/>
          <a:lstStyle>
            <a:lvl1pPr>
              <a:defRPr/>
            </a:lvl1pPr>
          </a:lstStyle>
          <a:p>
            <a:pPr>
              <a:defRPr/>
            </a:pPr>
            <a:fld id="{B3D659A0-6D83-4000-B911-8024F195355A}"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415858711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Pr>
        <a:solidFill>
          <a:schemeClr val="bg2"/>
        </a:solidFill>
        <a:effectLst/>
      </p:bgPr>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hoek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Rechthoek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4" name="Rechte verbindingslijn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5" name="Rechthoek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6" name="Ova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nl-NL"/>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nl-NL"/>
              <a:t>Klik om de modelstijlen te bewerken</a:t>
            </a:r>
          </a:p>
        </p:txBody>
      </p:sp>
      <p:sp>
        <p:nvSpPr>
          <p:cNvPr id="24" name="Tijdelijke aanduiding voor inhoud 23"/>
          <p:cNvSpPr>
            <a:spLocks noGrp="1"/>
          </p:cNvSpPr>
          <p:nvPr>
            <p:ph sz="quarter" idx="2"/>
          </p:nvPr>
        </p:nvSpPr>
        <p:spPr>
          <a:xfrm>
            <a:off x="301752" y="2471383"/>
            <a:ext cx="4041648" cy="38184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6" name="Tijdelijke aanduiding voor inhoud 25"/>
          <p:cNvSpPr>
            <a:spLocks noGrp="1"/>
          </p:cNvSpPr>
          <p:nvPr>
            <p:ph sz="quarter" idx="4"/>
          </p:nvPr>
        </p:nvSpPr>
        <p:spPr>
          <a:xfrm>
            <a:off x="4800600" y="2471383"/>
            <a:ext cx="4038600" cy="382219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3" name="Titel 22"/>
          <p:cNvSpPr>
            <a:spLocks noGrp="1"/>
          </p:cNvSpPr>
          <p:nvPr>
            <p:ph type="title"/>
          </p:nvPr>
        </p:nvSpPr>
        <p:spPr/>
        <p:txBody>
          <a:bodyPr rtlCol="0"/>
          <a:lstStyle/>
          <a:p>
            <a:r>
              <a:rPr lang="nl-NL"/>
              <a:t>Klik om de stijl te bewerken</a:t>
            </a:r>
            <a:endParaRPr lang="en-US"/>
          </a:p>
        </p:txBody>
      </p:sp>
      <p:sp>
        <p:nvSpPr>
          <p:cNvPr id="18" name="Tijdelijke aanduiding voor datum 6"/>
          <p:cNvSpPr>
            <a:spLocks noGrp="1"/>
          </p:cNvSpPr>
          <p:nvPr>
            <p:ph type="dt" sz="half" idx="10"/>
          </p:nvPr>
        </p:nvSpPr>
        <p:spPr/>
        <p:txBody>
          <a:bodyPr/>
          <a:lstStyle>
            <a:lvl1pPr>
              <a:defRPr/>
            </a:lvl1pPr>
          </a:lstStyle>
          <a:p>
            <a:pPr>
              <a:defRPr/>
            </a:pPr>
            <a:fld id="{80511854-7D18-4DCD-A573-758876847F4B}" type="datetimeFigureOut">
              <a:rPr lang="nl-NL"/>
              <a:pPr>
                <a:defRPr/>
              </a:pPr>
              <a:t>6-5-2019</a:t>
            </a:fld>
            <a:endParaRPr lang="nl-NL" dirty="0"/>
          </a:p>
        </p:txBody>
      </p:sp>
      <p:sp>
        <p:nvSpPr>
          <p:cNvPr id="19" name="Tijdelijke aanduiding voor voettekst 7"/>
          <p:cNvSpPr>
            <a:spLocks noGrp="1"/>
          </p:cNvSpPr>
          <p:nvPr>
            <p:ph type="ftr" sz="quarter" idx="11"/>
          </p:nvPr>
        </p:nvSpPr>
        <p:spPr>
          <a:xfrm>
            <a:off x="304800" y="6410325"/>
            <a:ext cx="3581400" cy="365125"/>
          </a:xfrm>
        </p:spPr>
        <p:txBody>
          <a:bodyPr/>
          <a:lstStyle>
            <a:lvl1pPr>
              <a:defRPr/>
            </a:lvl1pPr>
          </a:lstStyle>
          <a:p>
            <a:pPr>
              <a:defRPr/>
            </a:pPr>
            <a:endParaRPr lang="nl-NL" dirty="0"/>
          </a:p>
        </p:txBody>
      </p:sp>
      <p:sp>
        <p:nvSpPr>
          <p:cNvPr id="20" name="Tijdelijke aanduiding voor dianummer 8"/>
          <p:cNvSpPr>
            <a:spLocks noGrp="1"/>
          </p:cNvSpPr>
          <p:nvPr>
            <p:ph type="sldNum" sz="quarter" idx="12"/>
          </p:nvPr>
        </p:nvSpPr>
        <p:spPr>
          <a:xfrm>
            <a:off x="4343400" y="1042988"/>
            <a:ext cx="457200" cy="441325"/>
          </a:xfrm>
        </p:spPr>
        <p:txBody>
          <a:bodyPr/>
          <a:lstStyle>
            <a:lvl1pPr algn="ctr">
              <a:defRPr/>
            </a:lvl1pPr>
          </a:lstStyle>
          <a:p>
            <a:pPr>
              <a:defRPr/>
            </a:pPr>
            <a:fld id="{7DDCA159-531B-48D6-95D6-7EB2A2C48363}"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56808804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22E8A4E-507A-4F18-9D15-BB8D4B5F74B5}" type="datetimeFigureOut">
              <a:rPr lang="nl-NL" smtClean="0"/>
              <a:t>6-5-2019</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D6C08B04-B3C5-439A-B0D8-6E0ACC719D20}" type="slidenum">
              <a:rPr lang="nl-NL" smtClean="0"/>
              <a:t>‹nr.›</a:t>
            </a:fld>
            <a:endParaRPr lang="nl-NL"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lvl1pPr>
              <a:defRPr/>
            </a:lvl1pPr>
          </a:lstStyle>
          <a:p>
            <a:pPr>
              <a:defRPr/>
            </a:pPr>
            <a:fld id="{4AAD834E-AE10-42C3-91E3-E5A66020A6ED}" type="datetimeFigureOut">
              <a:rPr lang="nl-NL"/>
              <a:pPr>
                <a:defRPr/>
              </a:pPr>
              <a:t>6-5-2019</a:t>
            </a:fld>
            <a:endParaRPr lang="nl-NL" dirty="0"/>
          </a:p>
        </p:txBody>
      </p:sp>
      <p:sp>
        <p:nvSpPr>
          <p:cNvPr id="4" name="Tijdelijke aanduiding voor voettekst 3"/>
          <p:cNvSpPr>
            <a:spLocks noGrp="1"/>
          </p:cNvSpPr>
          <p:nvPr>
            <p:ph type="ftr" sz="quarter" idx="11"/>
          </p:nvPr>
        </p:nvSpPr>
        <p:spPr/>
        <p:txBody>
          <a:bodyPr/>
          <a:lstStyle>
            <a:lvl1pPr>
              <a:defRPr/>
            </a:lvl1pPr>
          </a:lstStyle>
          <a:p>
            <a:pPr>
              <a:defRPr/>
            </a:pPr>
            <a:endParaRPr lang="nl-NL" dirty="0"/>
          </a:p>
        </p:txBody>
      </p:sp>
      <p:sp>
        <p:nvSpPr>
          <p:cNvPr id="5" name="Tijdelijke aanduiding voor dianummer 4"/>
          <p:cNvSpPr>
            <a:spLocks noGrp="1"/>
          </p:cNvSpPr>
          <p:nvPr>
            <p:ph type="sldNum" sz="quarter" idx="12"/>
          </p:nvPr>
        </p:nvSpPr>
        <p:spPr>
          <a:xfrm>
            <a:off x="4343400" y="1036638"/>
            <a:ext cx="457200" cy="441325"/>
          </a:xfrm>
        </p:spPr>
        <p:txBody>
          <a:bodyPr/>
          <a:lstStyle>
            <a:lvl1pPr>
              <a:defRPr/>
            </a:lvl1pPr>
          </a:lstStyle>
          <a:p>
            <a:pPr>
              <a:defRPr/>
            </a:pPr>
            <a:fld id="{CB5649E1-DE2E-4858-ADE1-26FD19212007}"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718856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Rechthoek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3" name="Rechthoek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4" name="Rechthoek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Tijdelijke aanduiding voor datum 1"/>
          <p:cNvSpPr>
            <a:spLocks noGrp="1"/>
          </p:cNvSpPr>
          <p:nvPr>
            <p:ph type="dt" sz="half" idx="10"/>
          </p:nvPr>
        </p:nvSpPr>
        <p:spPr/>
        <p:txBody>
          <a:bodyPr/>
          <a:lstStyle>
            <a:lvl1pPr>
              <a:defRPr/>
            </a:lvl1pPr>
          </a:lstStyle>
          <a:p>
            <a:pPr>
              <a:defRPr/>
            </a:pPr>
            <a:fld id="{123A1282-5720-4498-BFCD-06237EB6093E}" type="datetimeFigureOut">
              <a:rPr lang="nl-NL"/>
              <a:pPr>
                <a:defRPr/>
              </a:pPr>
              <a:t>6-5-2019</a:t>
            </a:fld>
            <a:endParaRPr lang="nl-NL" dirty="0"/>
          </a:p>
        </p:txBody>
      </p:sp>
      <p:sp>
        <p:nvSpPr>
          <p:cNvPr id="9" name="Tijdelijke aanduiding voor voettekst 2"/>
          <p:cNvSpPr>
            <a:spLocks noGrp="1"/>
          </p:cNvSpPr>
          <p:nvPr>
            <p:ph type="ftr" sz="quarter" idx="11"/>
          </p:nvPr>
        </p:nvSpPr>
        <p:spPr/>
        <p:txBody>
          <a:bodyPr/>
          <a:lstStyle>
            <a:lvl1pPr>
              <a:defRPr/>
            </a:lvl1pPr>
          </a:lstStyle>
          <a:p>
            <a:pPr>
              <a:defRPr/>
            </a:pPr>
            <a:endParaRPr lang="nl-NL" dirty="0"/>
          </a:p>
        </p:txBody>
      </p:sp>
      <p:sp>
        <p:nvSpPr>
          <p:cNvPr id="10" name="Tijdelijke aanduiding voor dianumm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C9F4FA9-11A3-4FCC-9A15-70899E8CD6F2}" type="slidenum">
              <a:rPr lang="nl-NL"/>
              <a:pPr>
                <a:defRPr/>
              </a:pPr>
              <a:t>‹nr.›</a:t>
            </a:fld>
            <a:endParaRPr lang="nl-NL" dirty="0"/>
          </a:p>
        </p:txBody>
      </p:sp>
    </p:spTree>
    <p:extLst>
      <p:ext uri="{BB962C8B-B14F-4D97-AF65-F5344CB8AC3E}">
        <p14:creationId xmlns:p14="http://schemas.microsoft.com/office/powerpoint/2010/main" val="612967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5" name="Rechthoek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Rechthoek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e verbindingslijn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hthoek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nl-NL"/>
              <a:t>Klik om de stijl te bewerken</a:t>
            </a:r>
            <a:endParaRPr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nl-NL"/>
              <a:t>Klik om de modelstijlen te bewerken</a:t>
            </a:r>
          </a:p>
        </p:txBody>
      </p:sp>
      <p:sp>
        <p:nvSpPr>
          <p:cNvPr id="20" name="Tijdelijke aanduiding voor inhoud 19"/>
          <p:cNvSpPr>
            <a:spLocks noGrp="1"/>
          </p:cNvSpPr>
          <p:nvPr>
            <p:ph sz="quarter" idx="1"/>
          </p:nvPr>
        </p:nvSpPr>
        <p:spPr>
          <a:xfrm>
            <a:off x="3124200" y="685800"/>
            <a:ext cx="5638800" cy="5410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jdelijke aanduiding voor dianumm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390398FB-802D-4CC6-B4C1-259374119477}" type="slidenum">
              <a:rPr lang="nl-NL">
                <a:solidFill>
                  <a:srgbClr val="A04DA3">
                    <a:shade val="75000"/>
                  </a:srgbClr>
                </a:solidFill>
              </a:rPr>
              <a:pPr>
                <a:defRPr/>
              </a:pPr>
              <a:t>‹nr.›</a:t>
            </a:fld>
            <a:endParaRPr lang="nl-NL" dirty="0">
              <a:solidFill>
                <a:srgbClr val="A04DA3">
                  <a:shade val="75000"/>
                </a:srgbClr>
              </a:solidFill>
            </a:endParaRPr>
          </a:p>
        </p:txBody>
      </p:sp>
      <p:sp>
        <p:nvSpPr>
          <p:cNvPr id="17" name="Tijdelijke aanduiding voor datum 4"/>
          <p:cNvSpPr>
            <a:spLocks noGrp="1"/>
          </p:cNvSpPr>
          <p:nvPr>
            <p:ph type="dt" sz="half" idx="11"/>
          </p:nvPr>
        </p:nvSpPr>
        <p:spPr/>
        <p:txBody>
          <a:bodyPr/>
          <a:lstStyle>
            <a:lvl1pPr>
              <a:defRPr/>
            </a:lvl1pPr>
          </a:lstStyle>
          <a:p>
            <a:pPr>
              <a:defRPr/>
            </a:pPr>
            <a:fld id="{D6EFDF95-1727-464A-992B-C18424187329}" type="datetimeFigureOut">
              <a:rPr lang="nl-NL"/>
              <a:pPr>
                <a:defRPr/>
              </a:pPr>
              <a:t>6-5-2019</a:t>
            </a:fld>
            <a:endParaRPr lang="nl-NL" dirty="0"/>
          </a:p>
        </p:txBody>
      </p:sp>
      <p:sp>
        <p:nvSpPr>
          <p:cNvPr id="18" name="Tijdelijke aanduiding voor voettekst 5"/>
          <p:cNvSpPr>
            <a:spLocks noGrp="1"/>
          </p:cNvSpPr>
          <p:nvPr>
            <p:ph type="ftr" sz="quarter" idx="12"/>
          </p:nvPr>
        </p:nvSpPr>
        <p:spPr>
          <a:xfrm>
            <a:off x="301625" y="6410325"/>
            <a:ext cx="3382963" cy="366713"/>
          </a:xfrm>
        </p:spPr>
        <p:txBody>
          <a:bodyPr/>
          <a:lstStyle>
            <a:lvl1pPr>
              <a:defRPr/>
            </a:lvl1pPr>
          </a:lstStyle>
          <a:p>
            <a:pPr>
              <a:defRPr/>
            </a:pPr>
            <a:endParaRPr lang="nl-NL" dirty="0"/>
          </a:p>
        </p:txBody>
      </p:sp>
    </p:spTree>
    <p:extLst>
      <p:ext uri="{BB962C8B-B14F-4D97-AF65-F5344CB8AC3E}">
        <p14:creationId xmlns:p14="http://schemas.microsoft.com/office/powerpoint/2010/main" val="335773023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e verbindingslijn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hthoe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hthoek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nl-NL"/>
              <a:t>Klik om de stijl te bewerken</a:t>
            </a:r>
            <a:endParaRPr lang="en-US"/>
          </a:p>
        </p:txBody>
      </p:sp>
      <p:sp>
        <p:nvSpPr>
          <p:cNvPr id="3" name="Tijdelijke aanduiding voor afbeelding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nl-NL" noProof="0" dirty="0"/>
              <a:t>Klik op het pictogram als u een afbeelding wilt toevoegen</a:t>
            </a:r>
            <a:endParaRPr lang="en-US" noProof="0"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nl-NL"/>
              <a:t>Klik om de modelstijlen te bewerken</a:t>
            </a:r>
          </a:p>
        </p:txBody>
      </p:sp>
      <p:sp>
        <p:nvSpPr>
          <p:cNvPr id="16" name="Tijdelijke aanduiding voor dianummer 6"/>
          <p:cNvSpPr>
            <a:spLocks noGrp="1"/>
          </p:cNvSpPr>
          <p:nvPr>
            <p:ph type="sldNum" sz="quarter" idx="10"/>
          </p:nvPr>
        </p:nvSpPr>
        <p:spPr>
          <a:xfrm>
            <a:off x="1371600" y="312738"/>
            <a:ext cx="457200" cy="441325"/>
          </a:xfrm>
        </p:spPr>
        <p:txBody>
          <a:bodyPr/>
          <a:lstStyle>
            <a:lvl1pPr>
              <a:defRPr/>
            </a:lvl1pPr>
          </a:lstStyle>
          <a:p>
            <a:pPr>
              <a:defRPr/>
            </a:pPr>
            <a:fld id="{E6BF23FF-CF86-4209-A119-75ACDCB70000}" type="slidenum">
              <a:rPr lang="nl-NL">
                <a:solidFill>
                  <a:srgbClr val="A04DA3">
                    <a:shade val="75000"/>
                  </a:srgbClr>
                </a:solidFill>
              </a:rPr>
              <a:pPr>
                <a:defRPr/>
              </a:pPr>
              <a:t>‹nr.›</a:t>
            </a:fld>
            <a:endParaRPr lang="nl-NL" dirty="0">
              <a:solidFill>
                <a:srgbClr val="A04DA3">
                  <a:shade val="75000"/>
                </a:srgbClr>
              </a:solidFill>
            </a:endParaRPr>
          </a:p>
        </p:txBody>
      </p:sp>
      <p:sp>
        <p:nvSpPr>
          <p:cNvPr id="17" name="Tijdelijke aanduiding voor datum 4"/>
          <p:cNvSpPr>
            <a:spLocks noGrp="1"/>
          </p:cNvSpPr>
          <p:nvPr>
            <p:ph type="dt" sz="half" idx="11"/>
          </p:nvPr>
        </p:nvSpPr>
        <p:spPr>
          <a:xfrm>
            <a:off x="5788025" y="6405563"/>
            <a:ext cx="3044825" cy="365125"/>
          </a:xfrm>
        </p:spPr>
        <p:txBody>
          <a:bodyPr/>
          <a:lstStyle>
            <a:lvl1pPr>
              <a:defRPr/>
            </a:lvl1pPr>
          </a:lstStyle>
          <a:p>
            <a:pPr>
              <a:defRPr/>
            </a:pPr>
            <a:fld id="{C5A05EB3-A259-427E-A6AE-D56FE8AA7A7E}" type="datetimeFigureOut">
              <a:rPr lang="nl-NL"/>
              <a:pPr>
                <a:defRPr/>
              </a:pPr>
              <a:t>6-5-2019</a:t>
            </a:fld>
            <a:endParaRPr lang="nl-NL" dirty="0"/>
          </a:p>
        </p:txBody>
      </p:sp>
      <p:sp>
        <p:nvSpPr>
          <p:cNvPr id="18" name="Tijdelijke aanduiding voor voettekst 5"/>
          <p:cNvSpPr>
            <a:spLocks noGrp="1"/>
          </p:cNvSpPr>
          <p:nvPr>
            <p:ph type="ftr" sz="quarter" idx="12"/>
          </p:nvPr>
        </p:nvSpPr>
        <p:spPr>
          <a:xfrm>
            <a:off x="301625" y="6410325"/>
            <a:ext cx="3584575" cy="366713"/>
          </a:xfrm>
        </p:spPr>
        <p:txBody>
          <a:bodyPr/>
          <a:lstStyle>
            <a:lvl1pPr>
              <a:defRPr/>
            </a:lvl1pPr>
          </a:lstStyle>
          <a:p>
            <a:pPr>
              <a:defRPr/>
            </a:pPr>
            <a:endParaRPr lang="nl-NL" dirty="0"/>
          </a:p>
        </p:txBody>
      </p:sp>
    </p:spTree>
    <p:extLst>
      <p:ext uri="{BB962C8B-B14F-4D97-AF65-F5344CB8AC3E}">
        <p14:creationId xmlns:p14="http://schemas.microsoft.com/office/powerpoint/2010/main" val="2149007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757E936B-2D87-4770-AD0A-B915003900F3}" type="datetimeFigureOut">
              <a:rPr lang="nl-NL"/>
              <a:pPr>
                <a:defRPr/>
              </a:pPr>
              <a:t>6-5-2019</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fld id="{2BABCF34-9E72-405E-8A84-C8A3E2BAFBFA}"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73651732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Pr>
        <a:solidFill>
          <a:schemeClr val="bg2"/>
        </a:solidFill>
        <a:effectLst/>
      </p:bgPr>
    </p:bg>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e verbindingslijn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Ova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Ova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Verticale titel 1"/>
          <p:cNvSpPr>
            <a:spLocks noGrp="1"/>
          </p:cNvSpPr>
          <p:nvPr>
            <p:ph type="title" orient="vert"/>
          </p:nvPr>
        </p:nvSpPr>
        <p:spPr>
          <a:xfrm>
            <a:off x="7391400" y="304801"/>
            <a:ext cx="1447800" cy="5851525"/>
          </a:xfrm>
        </p:spPr>
        <p:txBody>
          <a:bodyPr vert="eaVert"/>
          <a:lstStyle/>
          <a:p>
            <a:r>
              <a:rPr lang="nl-NL"/>
              <a:t>Klik om de stijl te bewerken</a:t>
            </a:r>
            <a:endParaRPr lang="en-US"/>
          </a:p>
        </p:txBody>
      </p:sp>
      <p:sp>
        <p:nvSpPr>
          <p:cNvPr id="13" name="Tijdelijke aanduiding voor dianummer 5"/>
          <p:cNvSpPr>
            <a:spLocks noGrp="1"/>
          </p:cNvSpPr>
          <p:nvPr>
            <p:ph type="sldNum" sz="quarter" idx="10"/>
          </p:nvPr>
        </p:nvSpPr>
        <p:spPr>
          <a:xfrm>
            <a:off x="6915150" y="3009900"/>
            <a:ext cx="457200" cy="441325"/>
          </a:xfrm>
        </p:spPr>
        <p:txBody>
          <a:bodyPr/>
          <a:lstStyle>
            <a:lvl1pPr>
              <a:defRPr/>
            </a:lvl1pPr>
          </a:lstStyle>
          <a:p>
            <a:pPr>
              <a:defRPr/>
            </a:pPr>
            <a:fld id="{6E6D6F35-4096-45D2-B8D6-2ADFE0A46025}" type="slidenum">
              <a:rPr lang="nl-NL">
                <a:solidFill>
                  <a:srgbClr val="A04DA3">
                    <a:shade val="75000"/>
                  </a:srgbClr>
                </a:solidFill>
              </a:rPr>
              <a:pPr>
                <a:defRPr/>
              </a:pPr>
              <a:t>‹nr.›</a:t>
            </a:fld>
            <a:endParaRPr lang="nl-NL" dirty="0">
              <a:solidFill>
                <a:srgbClr val="A04DA3">
                  <a:shade val="75000"/>
                </a:srgbClr>
              </a:solidFill>
            </a:endParaRPr>
          </a:p>
        </p:txBody>
      </p:sp>
      <p:sp>
        <p:nvSpPr>
          <p:cNvPr id="14" name="Tijdelijke aanduiding voor datum 3"/>
          <p:cNvSpPr>
            <a:spLocks noGrp="1"/>
          </p:cNvSpPr>
          <p:nvPr>
            <p:ph type="dt" sz="half" idx="11"/>
          </p:nvPr>
        </p:nvSpPr>
        <p:spPr/>
        <p:txBody>
          <a:bodyPr/>
          <a:lstStyle>
            <a:lvl1pPr>
              <a:defRPr/>
            </a:lvl1pPr>
          </a:lstStyle>
          <a:p>
            <a:pPr>
              <a:defRPr/>
            </a:pPr>
            <a:fld id="{65BF629D-9A3D-4AD0-AD6A-3136C574F8DF}" type="datetimeFigureOut">
              <a:rPr lang="nl-NL"/>
              <a:pPr>
                <a:defRPr/>
              </a:pPr>
              <a:t>6-5-2019</a:t>
            </a:fld>
            <a:endParaRPr lang="nl-NL" dirty="0"/>
          </a:p>
        </p:txBody>
      </p:sp>
      <p:sp>
        <p:nvSpPr>
          <p:cNvPr id="15" name="Tijdelijke aanduiding voor voettekst 4"/>
          <p:cNvSpPr>
            <a:spLocks noGrp="1"/>
          </p:cNvSpPr>
          <p:nvPr>
            <p:ph type="ftr" sz="quarter" idx="12"/>
          </p:nvPr>
        </p:nvSpPr>
        <p:spPr/>
        <p:txBody>
          <a:bodyPr/>
          <a:lstStyle>
            <a:lvl1pPr>
              <a:defRPr/>
            </a:lvl1pPr>
          </a:lstStyle>
          <a:p>
            <a:pPr>
              <a:defRPr/>
            </a:pPr>
            <a:endParaRPr lang="nl-NL" dirty="0"/>
          </a:p>
        </p:txBody>
      </p:sp>
    </p:spTree>
    <p:extLst>
      <p:ext uri="{BB962C8B-B14F-4D97-AF65-F5344CB8AC3E}">
        <p14:creationId xmlns:p14="http://schemas.microsoft.com/office/powerpoint/2010/main" val="178824838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E22E8A4E-507A-4F18-9D15-BB8D4B5F74B5}" type="datetimeFigureOut">
              <a:rPr lang="nl-NL" smtClean="0"/>
              <a:t>6-5-2019</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D6C08B04-B3C5-439A-B0D8-6E0ACC719D20}" type="slidenum">
              <a:rPr lang="nl-NL" smtClean="0"/>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E22E8A4E-507A-4F18-9D15-BB8D4B5F74B5}" type="datetimeFigureOut">
              <a:rPr lang="nl-NL" smtClean="0"/>
              <a:t>6-5-2019</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D6C08B04-B3C5-439A-B0D8-6E0ACC719D20}" type="slidenum">
              <a:rPr lang="nl-NL" smtClean="0"/>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22E8A4E-507A-4F18-9D15-BB8D4B5F74B5}" type="datetimeFigureOut">
              <a:rPr lang="nl-NL" smtClean="0"/>
              <a:t>6-5-2019</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6C08B04-B3C5-439A-B0D8-6E0ACC719D20}" type="slidenum">
              <a:rPr lang="nl-NL" smtClean="0"/>
              <a:t>‹nr.›</a:t>
            </a:fld>
            <a:endParaRPr lang="nl-NL"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nl-NL"/>
              <a:t>Klik om de stijl te bewerken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E22E8A4E-507A-4F18-9D15-BB8D4B5F74B5}" type="datetimeFigureOut">
              <a:rPr lang="nl-NL" smtClean="0"/>
              <a:t>6-5-2019</a:t>
            </a:fld>
            <a:endParaRPr lang="nl-NL" dirty="0"/>
          </a:p>
        </p:txBody>
      </p:sp>
      <p:sp>
        <p:nvSpPr>
          <p:cNvPr id="7" name="Slide Number Placeholder 6"/>
          <p:cNvSpPr>
            <a:spLocks noGrp="1"/>
          </p:cNvSpPr>
          <p:nvPr>
            <p:ph type="sldNum" sz="quarter" idx="12"/>
          </p:nvPr>
        </p:nvSpPr>
        <p:spPr/>
        <p:txBody>
          <a:bodyPr/>
          <a:lstStyle/>
          <a:p>
            <a:fld id="{D6C08B04-B3C5-439A-B0D8-6E0ACC719D20}" type="slidenum">
              <a:rPr lang="nl-NL" smtClean="0"/>
              <a:t>‹nr.›</a:t>
            </a:fld>
            <a:endParaRPr lang="nl-NL"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nl-NL"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nl-NL"/>
              <a:t>Klik om de stijl te bewerken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E22E8A4E-507A-4F18-9D15-BB8D4B5F74B5}" type="datetimeFigureOut">
              <a:rPr lang="nl-NL" smtClean="0"/>
              <a:t>6-5-2019</a:t>
            </a:fld>
            <a:endParaRPr lang="nl-N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nl-NL"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6C08B04-B3C5-439A-B0D8-6E0ACC719D20}" type="slidenum">
              <a:rPr lang="nl-NL" smtClean="0"/>
              <a:t>‹nr.›</a:t>
            </a:fld>
            <a:endParaRPr lang="nl-NL"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nl-NL"/>
              <a:t>Klik om de stijl te bewerken</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6" name="Rechthoe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4" name="Tijdelijke aanduiding voor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E61D6588-77C0-4B37-B366-EA17840A9425}" type="datetimeFigureOut">
              <a:rPr lang="nl-NL"/>
              <a:pPr>
                <a:defRPr/>
              </a:pPr>
              <a:t>6-5-2019</a:t>
            </a:fld>
            <a:endParaRPr lang="nl-NL" dirty="0"/>
          </a:p>
        </p:txBody>
      </p:sp>
      <p:sp>
        <p:nvSpPr>
          <p:cNvPr id="3" name="Tijdelijke aanduiding voor voettekst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nl-NL" dirty="0"/>
          </a:p>
        </p:txBody>
      </p:sp>
      <p:sp>
        <p:nvSpPr>
          <p:cNvPr id="8" name="Rechthoek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e verbindingslijn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Ova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Tijdelijke aanduiding voor dianumm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92046B8D-85A2-46D9-8708-A51DF94526D1}" type="slidenum">
              <a:rPr lang="nl-NL">
                <a:solidFill>
                  <a:srgbClr val="A04DA3">
                    <a:shade val="75000"/>
                  </a:srgbClr>
                </a:solidFill>
              </a:rPr>
              <a:pPr>
                <a:defRPr/>
              </a:pPr>
              <a:t>‹nr.›</a:t>
            </a:fld>
            <a:endParaRPr lang="nl-NL" dirty="0">
              <a:solidFill>
                <a:srgbClr val="A04DA3">
                  <a:shade val="75000"/>
                </a:srgbClr>
              </a:solidFill>
            </a:endParaRPr>
          </a:p>
        </p:txBody>
      </p:sp>
      <p:sp>
        <p:nvSpPr>
          <p:cNvPr id="1038" name="Tijdelijke aanduiding voor titel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altLang="nl-NL"/>
              <a:t>Klik om de stijl te bewerken</a:t>
            </a:r>
            <a:endParaRPr lang="en-US" altLang="nl-NL"/>
          </a:p>
        </p:txBody>
      </p:sp>
      <p:sp>
        <p:nvSpPr>
          <p:cNvPr id="1039" name="Tijdelijke aanduiding voor tekst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Tree>
    <p:extLst>
      <p:ext uri="{BB962C8B-B14F-4D97-AF65-F5344CB8AC3E}">
        <p14:creationId xmlns:p14="http://schemas.microsoft.com/office/powerpoint/2010/main" val="426388097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3300" kern="1200">
          <a:solidFill>
            <a:srgbClr val="8C438F"/>
          </a:solidFill>
          <a:latin typeface="+mj-lt"/>
          <a:ea typeface="+mj-ea"/>
          <a:cs typeface="+mj-cs"/>
        </a:defRPr>
      </a:lvl1pPr>
      <a:lvl2pPr algn="ctr" rtl="0" eaLnBrk="0" fontAlgn="base" hangingPunct="0">
        <a:spcBef>
          <a:spcPct val="0"/>
        </a:spcBef>
        <a:spcAft>
          <a:spcPct val="0"/>
        </a:spcAft>
        <a:defRPr sz="3300">
          <a:solidFill>
            <a:srgbClr val="8C438F"/>
          </a:solidFill>
          <a:latin typeface="Georgia" pitchFamily="18" charset="0"/>
        </a:defRPr>
      </a:lvl2pPr>
      <a:lvl3pPr algn="ctr" rtl="0" eaLnBrk="0" fontAlgn="base" hangingPunct="0">
        <a:spcBef>
          <a:spcPct val="0"/>
        </a:spcBef>
        <a:spcAft>
          <a:spcPct val="0"/>
        </a:spcAft>
        <a:defRPr sz="3300">
          <a:solidFill>
            <a:srgbClr val="8C438F"/>
          </a:solidFill>
          <a:latin typeface="Georgia" pitchFamily="18" charset="0"/>
        </a:defRPr>
      </a:lvl3pPr>
      <a:lvl4pPr algn="ctr" rtl="0" eaLnBrk="0" fontAlgn="base" hangingPunct="0">
        <a:spcBef>
          <a:spcPct val="0"/>
        </a:spcBef>
        <a:spcAft>
          <a:spcPct val="0"/>
        </a:spcAft>
        <a:defRPr sz="3300">
          <a:solidFill>
            <a:srgbClr val="8C438F"/>
          </a:solidFill>
          <a:latin typeface="Georgia" pitchFamily="18" charset="0"/>
        </a:defRPr>
      </a:lvl4pPr>
      <a:lvl5pPr algn="ctr" rtl="0" eaLnBrk="0" fontAlgn="base" hangingPunct="0">
        <a:spcBef>
          <a:spcPct val="0"/>
        </a:spcBef>
        <a:spcAft>
          <a:spcPct val="0"/>
        </a:spcAft>
        <a:defRPr sz="3300">
          <a:solidFill>
            <a:srgbClr val="8C438F"/>
          </a:solidFill>
          <a:latin typeface="Georgia" pitchFamily="18" charset="0"/>
        </a:defRPr>
      </a:lvl5pPr>
      <a:lvl6pPr marL="457200" algn="ctr" rtl="0" fontAlgn="base">
        <a:spcBef>
          <a:spcPct val="0"/>
        </a:spcBef>
        <a:spcAft>
          <a:spcPct val="0"/>
        </a:spcAft>
        <a:defRPr sz="3300">
          <a:solidFill>
            <a:srgbClr val="8C438F"/>
          </a:solidFill>
          <a:latin typeface="Georgia" pitchFamily="18" charset="0"/>
        </a:defRPr>
      </a:lvl6pPr>
      <a:lvl7pPr marL="914400" algn="ctr" rtl="0" fontAlgn="base">
        <a:spcBef>
          <a:spcPct val="0"/>
        </a:spcBef>
        <a:spcAft>
          <a:spcPct val="0"/>
        </a:spcAft>
        <a:defRPr sz="3300">
          <a:solidFill>
            <a:srgbClr val="8C438F"/>
          </a:solidFill>
          <a:latin typeface="Georgia" pitchFamily="18" charset="0"/>
        </a:defRPr>
      </a:lvl7pPr>
      <a:lvl8pPr marL="1371600" algn="ctr" rtl="0" fontAlgn="base">
        <a:spcBef>
          <a:spcPct val="0"/>
        </a:spcBef>
        <a:spcAft>
          <a:spcPct val="0"/>
        </a:spcAft>
        <a:defRPr sz="3300">
          <a:solidFill>
            <a:srgbClr val="8C438F"/>
          </a:solidFill>
          <a:latin typeface="Georgia" pitchFamily="18" charset="0"/>
        </a:defRPr>
      </a:lvl8pPr>
      <a:lvl9pPr marL="1828800" algn="ctr" rtl="0" fontAlgn="base">
        <a:spcBef>
          <a:spcPct val="0"/>
        </a:spcBef>
        <a:spcAft>
          <a:spcPct val="0"/>
        </a:spcAft>
        <a:defRPr sz="3300">
          <a:solidFill>
            <a:srgbClr val="8C438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04DA3"/>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4652D"/>
        </a:buClr>
        <a:buSzPct val="70000"/>
        <a:buFont typeface="Wingdings"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B5D3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6" name="Rechthoe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4" name="Tijdelijke aanduiding voor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E61D6588-77C0-4B37-B366-EA17840A9425}" type="datetimeFigureOut">
              <a:rPr lang="nl-NL"/>
              <a:pPr>
                <a:defRPr/>
              </a:pPr>
              <a:t>6-5-2019</a:t>
            </a:fld>
            <a:endParaRPr lang="nl-NL" dirty="0"/>
          </a:p>
        </p:txBody>
      </p:sp>
      <p:sp>
        <p:nvSpPr>
          <p:cNvPr id="3" name="Tijdelijke aanduiding voor voettekst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nl-NL" dirty="0"/>
          </a:p>
        </p:txBody>
      </p:sp>
      <p:sp>
        <p:nvSpPr>
          <p:cNvPr id="8" name="Rechthoek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e verbindingslijn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Ova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Tijdelijke aanduiding voor dianumm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92046B8D-85A2-46D9-8708-A51DF94526D1}" type="slidenum">
              <a:rPr lang="nl-NL">
                <a:solidFill>
                  <a:srgbClr val="A04DA3">
                    <a:shade val="75000"/>
                  </a:srgbClr>
                </a:solidFill>
              </a:rPr>
              <a:pPr>
                <a:defRPr/>
              </a:pPr>
              <a:t>‹nr.›</a:t>
            </a:fld>
            <a:endParaRPr lang="nl-NL" dirty="0">
              <a:solidFill>
                <a:srgbClr val="A04DA3">
                  <a:shade val="75000"/>
                </a:srgbClr>
              </a:solidFill>
            </a:endParaRPr>
          </a:p>
        </p:txBody>
      </p:sp>
      <p:sp>
        <p:nvSpPr>
          <p:cNvPr id="1038" name="Tijdelijke aanduiding voor titel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altLang="nl-NL"/>
              <a:t>Klik om de stijl te bewerken</a:t>
            </a:r>
            <a:endParaRPr lang="en-US" altLang="nl-NL"/>
          </a:p>
        </p:txBody>
      </p:sp>
      <p:sp>
        <p:nvSpPr>
          <p:cNvPr id="1039" name="Tijdelijke aanduiding voor tekst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Tree>
    <p:extLst>
      <p:ext uri="{BB962C8B-B14F-4D97-AF65-F5344CB8AC3E}">
        <p14:creationId xmlns:p14="http://schemas.microsoft.com/office/powerpoint/2010/main" val="27400459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3300" kern="1200">
          <a:solidFill>
            <a:srgbClr val="8C438F"/>
          </a:solidFill>
          <a:latin typeface="+mj-lt"/>
          <a:ea typeface="+mj-ea"/>
          <a:cs typeface="+mj-cs"/>
        </a:defRPr>
      </a:lvl1pPr>
      <a:lvl2pPr algn="ctr" rtl="0" eaLnBrk="0" fontAlgn="base" hangingPunct="0">
        <a:spcBef>
          <a:spcPct val="0"/>
        </a:spcBef>
        <a:spcAft>
          <a:spcPct val="0"/>
        </a:spcAft>
        <a:defRPr sz="3300">
          <a:solidFill>
            <a:srgbClr val="8C438F"/>
          </a:solidFill>
          <a:latin typeface="Georgia" pitchFamily="18" charset="0"/>
        </a:defRPr>
      </a:lvl2pPr>
      <a:lvl3pPr algn="ctr" rtl="0" eaLnBrk="0" fontAlgn="base" hangingPunct="0">
        <a:spcBef>
          <a:spcPct val="0"/>
        </a:spcBef>
        <a:spcAft>
          <a:spcPct val="0"/>
        </a:spcAft>
        <a:defRPr sz="3300">
          <a:solidFill>
            <a:srgbClr val="8C438F"/>
          </a:solidFill>
          <a:latin typeface="Georgia" pitchFamily="18" charset="0"/>
        </a:defRPr>
      </a:lvl3pPr>
      <a:lvl4pPr algn="ctr" rtl="0" eaLnBrk="0" fontAlgn="base" hangingPunct="0">
        <a:spcBef>
          <a:spcPct val="0"/>
        </a:spcBef>
        <a:spcAft>
          <a:spcPct val="0"/>
        </a:spcAft>
        <a:defRPr sz="3300">
          <a:solidFill>
            <a:srgbClr val="8C438F"/>
          </a:solidFill>
          <a:latin typeface="Georgia" pitchFamily="18" charset="0"/>
        </a:defRPr>
      </a:lvl4pPr>
      <a:lvl5pPr algn="ctr" rtl="0" eaLnBrk="0" fontAlgn="base" hangingPunct="0">
        <a:spcBef>
          <a:spcPct val="0"/>
        </a:spcBef>
        <a:spcAft>
          <a:spcPct val="0"/>
        </a:spcAft>
        <a:defRPr sz="3300">
          <a:solidFill>
            <a:srgbClr val="8C438F"/>
          </a:solidFill>
          <a:latin typeface="Georgia" pitchFamily="18" charset="0"/>
        </a:defRPr>
      </a:lvl5pPr>
      <a:lvl6pPr marL="457200" algn="ctr" rtl="0" fontAlgn="base">
        <a:spcBef>
          <a:spcPct val="0"/>
        </a:spcBef>
        <a:spcAft>
          <a:spcPct val="0"/>
        </a:spcAft>
        <a:defRPr sz="3300">
          <a:solidFill>
            <a:srgbClr val="8C438F"/>
          </a:solidFill>
          <a:latin typeface="Georgia" pitchFamily="18" charset="0"/>
        </a:defRPr>
      </a:lvl6pPr>
      <a:lvl7pPr marL="914400" algn="ctr" rtl="0" fontAlgn="base">
        <a:spcBef>
          <a:spcPct val="0"/>
        </a:spcBef>
        <a:spcAft>
          <a:spcPct val="0"/>
        </a:spcAft>
        <a:defRPr sz="3300">
          <a:solidFill>
            <a:srgbClr val="8C438F"/>
          </a:solidFill>
          <a:latin typeface="Georgia" pitchFamily="18" charset="0"/>
        </a:defRPr>
      </a:lvl7pPr>
      <a:lvl8pPr marL="1371600" algn="ctr" rtl="0" fontAlgn="base">
        <a:spcBef>
          <a:spcPct val="0"/>
        </a:spcBef>
        <a:spcAft>
          <a:spcPct val="0"/>
        </a:spcAft>
        <a:defRPr sz="3300">
          <a:solidFill>
            <a:srgbClr val="8C438F"/>
          </a:solidFill>
          <a:latin typeface="Georgia" pitchFamily="18" charset="0"/>
        </a:defRPr>
      </a:lvl8pPr>
      <a:lvl9pPr marL="1828800" algn="ctr" rtl="0" fontAlgn="base">
        <a:spcBef>
          <a:spcPct val="0"/>
        </a:spcBef>
        <a:spcAft>
          <a:spcPct val="0"/>
        </a:spcAft>
        <a:defRPr sz="3300">
          <a:solidFill>
            <a:srgbClr val="8C438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04DA3"/>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4652D"/>
        </a:buClr>
        <a:buSzPct val="70000"/>
        <a:buFont typeface="Wingdings"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B5D3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6" name="Rechthoe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4" name="Tijdelijke aanduiding voor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E61D6588-77C0-4B37-B366-EA17840A9425}" type="datetimeFigureOut">
              <a:rPr lang="nl-NL"/>
              <a:pPr>
                <a:defRPr/>
              </a:pPr>
              <a:t>6-5-2019</a:t>
            </a:fld>
            <a:endParaRPr lang="nl-NL" dirty="0"/>
          </a:p>
        </p:txBody>
      </p:sp>
      <p:sp>
        <p:nvSpPr>
          <p:cNvPr id="3" name="Tijdelijke aanduiding voor voettekst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nl-NL" dirty="0"/>
          </a:p>
        </p:txBody>
      </p:sp>
      <p:sp>
        <p:nvSpPr>
          <p:cNvPr id="8" name="Rechthoek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e verbindingslijn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Ova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Tijdelijke aanduiding voor dianumm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92046B8D-85A2-46D9-8708-A51DF94526D1}" type="slidenum">
              <a:rPr lang="nl-NL">
                <a:solidFill>
                  <a:srgbClr val="A04DA3">
                    <a:shade val="75000"/>
                  </a:srgbClr>
                </a:solidFill>
              </a:rPr>
              <a:pPr>
                <a:defRPr/>
              </a:pPr>
              <a:t>‹nr.›</a:t>
            </a:fld>
            <a:endParaRPr lang="nl-NL" dirty="0">
              <a:solidFill>
                <a:srgbClr val="A04DA3">
                  <a:shade val="75000"/>
                </a:srgbClr>
              </a:solidFill>
            </a:endParaRPr>
          </a:p>
        </p:txBody>
      </p:sp>
      <p:sp>
        <p:nvSpPr>
          <p:cNvPr id="1038" name="Tijdelijke aanduiding voor titel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altLang="nl-NL"/>
              <a:t>Klik om de stijl te bewerken</a:t>
            </a:r>
            <a:endParaRPr lang="en-US" altLang="nl-NL"/>
          </a:p>
        </p:txBody>
      </p:sp>
      <p:sp>
        <p:nvSpPr>
          <p:cNvPr id="1039" name="Tijdelijke aanduiding voor tekst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Tree>
    <p:extLst>
      <p:ext uri="{BB962C8B-B14F-4D97-AF65-F5344CB8AC3E}">
        <p14:creationId xmlns:p14="http://schemas.microsoft.com/office/powerpoint/2010/main" val="255561647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3300" kern="1200">
          <a:solidFill>
            <a:srgbClr val="8C438F"/>
          </a:solidFill>
          <a:latin typeface="+mj-lt"/>
          <a:ea typeface="+mj-ea"/>
          <a:cs typeface="+mj-cs"/>
        </a:defRPr>
      </a:lvl1pPr>
      <a:lvl2pPr algn="ctr" rtl="0" eaLnBrk="0" fontAlgn="base" hangingPunct="0">
        <a:spcBef>
          <a:spcPct val="0"/>
        </a:spcBef>
        <a:spcAft>
          <a:spcPct val="0"/>
        </a:spcAft>
        <a:defRPr sz="3300">
          <a:solidFill>
            <a:srgbClr val="8C438F"/>
          </a:solidFill>
          <a:latin typeface="Georgia" pitchFamily="18" charset="0"/>
        </a:defRPr>
      </a:lvl2pPr>
      <a:lvl3pPr algn="ctr" rtl="0" eaLnBrk="0" fontAlgn="base" hangingPunct="0">
        <a:spcBef>
          <a:spcPct val="0"/>
        </a:spcBef>
        <a:spcAft>
          <a:spcPct val="0"/>
        </a:spcAft>
        <a:defRPr sz="3300">
          <a:solidFill>
            <a:srgbClr val="8C438F"/>
          </a:solidFill>
          <a:latin typeface="Georgia" pitchFamily="18" charset="0"/>
        </a:defRPr>
      </a:lvl3pPr>
      <a:lvl4pPr algn="ctr" rtl="0" eaLnBrk="0" fontAlgn="base" hangingPunct="0">
        <a:spcBef>
          <a:spcPct val="0"/>
        </a:spcBef>
        <a:spcAft>
          <a:spcPct val="0"/>
        </a:spcAft>
        <a:defRPr sz="3300">
          <a:solidFill>
            <a:srgbClr val="8C438F"/>
          </a:solidFill>
          <a:latin typeface="Georgia" pitchFamily="18" charset="0"/>
        </a:defRPr>
      </a:lvl4pPr>
      <a:lvl5pPr algn="ctr" rtl="0" eaLnBrk="0" fontAlgn="base" hangingPunct="0">
        <a:spcBef>
          <a:spcPct val="0"/>
        </a:spcBef>
        <a:spcAft>
          <a:spcPct val="0"/>
        </a:spcAft>
        <a:defRPr sz="3300">
          <a:solidFill>
            <a:srgbClr val="8C438F"/>
          </a:solidFill>
          <a:latin typeface="Georgia" pitchFamily="18" charset="0"/>
        </a:defRPr>
      </a:lvl5pPr>
      <a:lvl6pPr marL="457200" algn="ctr" rtl="0" fontAlgn="base">
        <a:spcBef>
          <a:spcPct val="0"/>
        </a:spcBef>
        <a:spcAft>
          <a:spcPct val="0"/>
        </a:spcAft>
        <a:defRPr sz="3300">
          <a:solidFill>
            <a:srgbClr val="8C438F"/>
          </a:solidFill>
          <a:latin typeface="Georgia" pitchFamily="18" charset="0"/>
        </a:defRPr>
      </a:lvl6pPr>
      <a:lvl7pPr marL="914400" algn="ctr" rtl="0" fontAlgn="base">
        <a:spcBef>
          <a:spcPct val="0"/>
        </a:spcBef>
        <a:spcAft>
          <a:spcPct val="0"/>
        </a:spcAft>
        <a:defRPr sz="3300">
          <a:solidFill>
            <a:srgbClr val="8C438F"/>
          </a:solidFill>
          <a:latin typeface="Georgia" pitchFamily="18" charset="0"/>
        </a:defRPr>
      </a:lvl7pPr>
      <a:lvl8pPr marL="1371600" algn="ctr" rtl="0" fontAlgn="base">
        <a:spcBef>
          <a:spcPct val="0"/>
        </a:spcBef>
        <a:spcAft>
          <a:spcPct val="0"/>
        </a:spcAft>
        <a:defRPr sz="3300">
          <a:solidFill>
            <a:srgbClr val="8C438F"/>
          </a:solidFill>
          <a:latin typeface="Georgia" pitchFamily="18" charset="0"/>
        </a:defRPr>
      </a:lvl8pPr>
      <a:lvl9pPr marL="1828800" algn="ctr" rtl="0" fontAlgn="base">
        <a:spcBef>
          <a:spcPct val="0"/>
        </a:spcBef>
        <a:spcAft>
          <a:spcPct val="0"/>
        </a:spcAft>
        <a:defRPr sz="3300">
          <a:solidFill>
            <a:srgbClr val="8C438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04DA3"/>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4652D"/>
        </a:buClr>
        <a:buSzPct val="70000"/>
        <a:buFont typeface="Wingdings"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B5D3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6" name="Rechthoe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4" name="Tijdelijke aanduiding voor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E61D6588-77C0-4B37-B366-EA17840A9425}" type="datetimeFigureOut">
              <a:rPr lang="nl-NL"/>
              <a:pPr>
                <a:defRPr/>
              </a:pPr>
              <a:t>6-5-2019</a:t>
            </a:fld>
            <a:endParaRPr lang="nl-NL" dirty="0"/>
          </a:p>
        </p:txBody>
      </p:sp>
      <p:sp>
        <p:nvSpPr>
          <p:cNvPr id="3" name="Tijdelijke aanduiding voor voettekst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nl-NL" dirty="0"/>
          </a:p>
        </p:txBody>
      </p:sp>
      <p:sp>
        <p:nvSpPr>
          <p:cNvPr id="8" name="Rechthoek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e verbindingslijn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Ova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Tijdelijke aanduiding voor dianumm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92046B8D-85A2-46D9-8708-A51DF94526D1}" type="slidenum">
              <a:rPr lang="nl-NL">
                <a:solidFill>
                  <a:srgbClr val="A04DA3">
                    <a:shade val="75000"/>
                  </a:srgbClr>
                </a:solidFill>
              </a:rPr>
              <a:pPr>
                <a:defRPr/>
              </a:pPr>
              <a:t>‹nr.›</a:t>
            </a:fld>
            <a:endParaRPr lang="nl-NL" dirty="0">
              <a:solidFill>
                <a:srgbClr val="A04DA3">
                  <a:shade val="75000"/>
                </a:srgbClr>
              </a:solidFill>
            </a:endParaRPr>
          </a:p>
        </p:txBody>
      </p:sp>
      <p:sp>
        <p:nvSpPr>
          <p:cNvPr id="1038" name="Tijdelijke aanduiding voor titel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altLang="nl-NL"/>
              <a:t>Klik om de stijl te bewerken</a:t>
            </a:r>
            <a:endParaRPr lang="en-US" altLang="nl-NL"/>
          </a:p>
        </p:txBody>
      </p:sp>
      <p:sp>
        <p:nvSpPr>
          <p:cNvPr id="1039" name="Tijdelijke aanduiding voor tekst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Tree>
    <p:extLst>
      <p:ext uri="{BB962C8B-B14F-4D97-AF65-F5344CB8AC3E}">
        <p14:creationId xmlns:p14="http://schemas.microsoft.com/office/powerpoint/2010/main" val="3210658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3300" kern="1200">
          <a:solidFill>
            <a:srgbClr val="8C438F"/>
          </a:solidFill>
          <a:latin typeface="+mj-lt"/>
          <a:ea typeface="+mj-ea"/>
          <a:cs typeface="+mj-cs"/>
        </a:defRPr>
      </a:lvl1pPr>
      <a:lvl2pPr algn="ctr" rtl="0" eaLnBrk="0" fontAlgn="base" hangingPunct="0">
        <a:spcBef>
          <a:spcPct val="0"/>
        </a:spcBef>
        <a:spcAft>
          <a:spcPct val="0"/>
        </a:spcAft>
        <a:defRPr sz="3300">
          <a:solidFill>
            <a:srgbClr val="8C438F"/>
          </a:solidFill>
          <a:latin typeface="Georgia" pitchFamily="18" charset="0"/>
        </a:defRPr>
      </a:lvl2pPr>
      <a:lvl3pPr algn="ctr" rtl="0" eaLnBrk="0" fontAlgn="base" hangingPunct="0">
        <a:spcBef>
          <a:spcPct val="0"/>
        </a:spcBef>
        <a:spcAft>
          <a:spcPct val="0"/>
        </a:spcAft>
        <a:defRPr sz="3300">
          <a:solidFill>
            <a:srgbClr val="8C438F"/>
          </a:solidFill>
          <a:latin typeface="Georgia" pitchFamily="18" charset="0"/>
        </a:defRPr>
      </a:lvl3pPr>
      <a:lvl4pPr algn="ctr" rtl="0" eaLnBrk="0" fontAlgn="base" hangingPunct="0">
        <a:spcBef>
          <a:spcPct val="0"/>
        </a:spcBef>
        <a:spcAft>
          <a:spcPct val="0"/>
        </a:spcAft>
        <a:defRPr sz="3300">
          <a:solidFill>
            <a:srgbClr val="8C438F"/>
          </a:solidFill>
          <a:latin typeface="Georgia" pitchFamily="18" charset="0"/>
        </a:defRPr>
      </a:lvl4pPr>
      <a:lvl5pPr algn="ctr" rtl="0" eaLnBrk="0" fontAlgn="base" hangingPunct="0">
        <a:spcBef>
          <a:spcPct val="0"/>
        </a:spcBef>
        <a:spcAft>
          <a:spcPct val="0"/>
        </a:spcAft>
        <a:defRPr sz="3300">
          <a:solidFill>
            <a:srgbClr val="8C438F"/>
          </a:solidFill>
          <a:latin typeface="Georgia" pitchFamily="18" charset="0"/>
        </a:defRPr>
      </a:lvl5pPr>
      <a:lvl6pPr marL="457200" algn="ctr" rtl="0" fontAlgn="base">
        <a:spcBef>
          <a:spcPct val="0"/>
        </a:spcBef>
        <a:spcAft>
          <a:spcPct val="0"/>
        </a:spcAft>
        <a:defRPr sz="3300">
          <a:solidFill>
            <a:srgbClr val="8C438F"/>
          </a:solidFill>
          <a:latin typeface="Georgia" pitchFamily="18" charset="0"/>
        </a:defRPr>
      </a:lvl6pPr>
      <a:lvl7pPr marL="914400" algn="ctr" rtl="0" fontAlgn="base">
        <a:spcBef>
          <a:spcPct val="0"/>
        </a:spcBef>
        <a:spcAft>
          <a:spcPct val="0"/>
        </a:spcAft>
        <a:defRPr sz="3300">
          <a:solidFill>
            <a:srgbClr val="8C438F"/>
          </a:solidFill>
          <a:latin typeface="Georgia" pitchFamily="18" charset="0"/>
        </a:defRPr>
      </a:lvl7pPr>
      <a:lvl8pPr marL="1371600" algn="ctr" rtl="0" fontAlgn="base">
        <a:spcBef>
          <a:spcPct val="0"/>
        </a:spcBef>
        <a:spcAft>
          <a:spcPct val="0"/>
        </a:spcAft>
        <a:defRPr sz="3300">
          <a:solidFill>
            <a:srgbClr val="8C438F"/>
          </a:solidFill>
          <a:latin typeface="Georgia" pitchFamily="18" charset="0"/>
        </a:defRPr>
      </a:lvl8pPr>
      <a:lvl9pPr marL="1828800" algn="ctr" rtl="0" fontAlgn="base">
        <a:spcBef>
          <a:spcPct val="0"/>
        </a:spcBef>
        <a:spcAft>
          <a:spcPct val="0"/>
        </a:spcAft>
        <a:defRPr sz="3300">
          <a:solidFill>
            <a:srgbClr val="8C438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04DA3"/>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4652D"/>
        </a:buClr>
        <a:buSzPct val="70000"/>
        <a:buFont typeface="Wingdings"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B5D3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consumentenbond.nl/binaries/content/assets/cbhippowebsite/gidsen/gezondgids/2016/nummer-4---augustus/ng201608p32_keuzehulp_koortsthermometers.pdf" TargetMode="Externa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54EB838-FB59-4004-90F2-377DD742ADF5}"/>
              </a:ext>
            </a:extLst>
          </p:cNvPr>
          <p:cNvPicPr>
            <a:picLocks noChangeAspect="1"/>
          </p:cNvPicPr>
          <p:nvPr/>
        </p:nvPicPr>
        <p:blipFill>
          <a:blip r:embed="rId3"/>
          <a:stretch>
            <a:fillRect/>
          </a:stretch>
        </p:blipFill>
        <p:spPr>
          <a:xfrm>
            <a:off x="1545432" y="2636912"/>
            <a:ext cx="6048672" cy="3617312"/>
          </a:xfrm>
          <a:prstGeom prst="rect">
            <a:avLst/>
          </a:prstGeom>
        </p:spPr>
      </p:pic>
      <p:sp>
        <p:nvSpPr>
          <p:cNvPr id="2" name="Ondertitel 1"/>
          <p:cNvSpPr>
            <a:spLocks noGrp="1"/>
          </p:cNvSpPr>
          <p:nvPr>
            <p:ph type="subTitle" idx="1"/>
          </p:nvPr>
        </p:nvSpPr>
        <p:spPr/>
        <p:txBody>
          <a:bodyPr/>
          <a:lstStyle/>
          <a:p>
            <a:endParaRPr lang="nl-NL" dirty="0"/>
          </a:p>
        </p:txBody>
      </p:sp>
      <p:sp>
        <p:nvSpPr>
          <p:cNvPr id="3" name="Titel 2"/>
          <p:cNvSpPr>
            <a:spLocks noGrp="1"/>
          </p:cNvSpPr>
          <p:nvPr>
            <p:ph type="ctrTitle"/>
          </p:nvPr>
        </p:nvSpPr>
        <p:spPr>
          <a:xfrm>
            <a:off x="683568" y="476672"/>
            <a:ext cx="7772400" cy="1080120"/>
          </a:xfrm>
        </p:spPr>
        <p:txBody>
          <a:bodyPr/>
          <a:lstStyle/>
          <a:p>
            <a:r>
              <a:rPr lang="nl-NL" dirty="0"/>
              <a:t>Lichaamstemperatuur</a:t>
            </a:r>
          </a:p>
        </p:txBody>
      </p:sp>
    </p:spTree>
    <p:extLst>
      <p:ext uri="{BB962C8B-B14F-4D97-AF65-F5344CB8AC3E}">
        <p14:creationId xmlns:p14="http://schemas.microsoft.com/office/powerpoint/2010/main" val="1382969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eaLnBrk="1" hangingPunct="1"/>
            <a:r>
              <a:rPr lang="nl-NL" altLang="nl-NL" dirty="0">
                <a:solidFill>
                  <a:srgbClr val="8C438F"/>
                </a:solidFill>
              </a:rPr>
              <a:t>Afkoelen door bloed</a:t>
            </a:r>
          </a:p>
        </p:txBody>
      </p:sp>
      <p:sp>
        <p:nvSpPr>
          <p:cNvPr id="3" name="Tijdelijke aanduiding voor inhoud 2"/>
          <p:cNvSpPr>
            <a:spLocks noGrp="1"/>
          </p:cNvSpPr>
          <p:nvPr>
            <p:ph sz="quarter" idx="1"/>
          </p:nvPr>
        </p:nvSpPr>
        <p:spPr>
          <a:xfrm>
            <a:off x="301625" y="1527175"/>
            <a:ext cx="8556625" cy="4616450"/>
          </a:xfrm>
        </p:spPr>
        <p:txBody>
          <a:bodyPr>
            <a:normAutofit fontScale="92500" lnSpcReduction="20000"/>
          </a:bodyPr>
          <a:lstStyle/>
          <a:p>
            <a:pPr marL="274320" indent="-274320" eaLnBrk="1" fontAlgn="auto" hangingPunct="1">
              <a:spcAft>
                <a:spcPts val="0"/>
              </a:spcAft>
              <a:buFont typeface="Wingdings 2"/>
              <a:buChar char=""/>
              <a:defRPr/>
            </a:pPr>
            <a:r>
              <a:rPr lang="nl-NL" dirty="0">
                <a:latin typeface="Century Gothic" panose="020B0502020202020204" pitchFamily="34" charset="0"/>
              </a:rPr>
              <a:t>Bloedvaten in huid worden wijder.</a:t>
            </a:r>
            <a:br>
              <a:rPr lang="nl-NL" dirty="0">
                <a:latin typeface="Century Gothic" panose="020B0502020202020204" pitchFamily="34" charset="0"/>
              </a:rPr>
            </a:br>
            <a:endParaRPr lang="nl-NL" dirty="0">
              <a:latin typeface="Century Gothic" panose="020B0502020202020204" pitchFamily="34" charset="0"/>
            </a:endParaRPr>
          </a:p>
          <a:p>
            <a:pPr marL="274320" indent="-274320" eaLnBrk="1" fontAlgn="auto" hangingPunct="1">
              <a:spcAft>
                <a:spcPts val="0"/>
              </a:spcAft>
              <a:buFont typeface="Wingdings 2"/>
              <a:buChar char=""/>
              <a:defRPr/>
            </a:pPr>
            <a:r>
              <a:rPr lang="nl-NL" dirty="0">
                <a:latin typeface="Century Gothic" panose="020B0502020202020204" pitchFamily="34" charset="0"/>
              </a:rPr>
              <a:t>Hierdoor stijgt de schiltemperatuur en</a:t>
            </a:r>
            <a:br>
              <a:rPr lang="nl-NL" dirty="0">
                <a:latin typeface="Century Gothic" panose="020B0502020202020204" pitchFamily="34" charset="0"/>
              </a:rPr>
            </a:br>
            <a:r>
              <a:rPr lang="nl-NL" dirty="0">
                <a:latin typeface="Century Gothic" panose="020B0502020202020204" pitchFamily="34" charset="0"/>
              </a:rPr>
              <a:t>daalt de kerntemperatuur.</a:t>
            </a:r>
            <a:br>
              <a:rPr lang="nl-NL" dirty="0">
                <a:latin typeface="Century Gothic" panose="020B0502020202020204" pitchFamily="34" charset="0"/>
              </a:rPr>
            </a:br>
            <a:endParaRPr lang="nl-NL" dirty="0">
              <a:latin typeface="Century Gothic" panose="020B0502020202020204" pitchFamily="34" charset="0"/>
            </a:endParaRPr>
          </a:p>
          <a:p>
            <a:pPr marL="274320" indent="-274320" eaLnBrk="1" fontAlgn="auto" hangingPunct="1">
              <a:spcAft>
                <a:spcPts val="0"/>
              </a:spcAft>
              <a:buFont typeface="Wingdings 2"/>
              <a:buChar char=""/>
              <a:defRPr/>
            </a:pPr>
            <a:r>
              <a:rPr lang="nl-NL" dirty="0">
                <a:latin typeface="Century Gothic" panose="020B0502020202020204" pitchFamily="34" charset="0"/>
              </a:rPr>
              <a:t>De huid wordt warmer en straalt meer warmte uit.</a:t>
            </a:r>
            <a:br>
              <a:rPr lang="nl-NL" dirty="0">
                <a:latin typeface="Century Gothic" panose="020B0502020202020204" pitchFamily="34" charset="0"/>
              </a:rPr>
            </a:br>
            <a:endParaRPr lang="nl-NL" dirty="0">
              <a:latin typeface="Century Gothic" panose="020B0502020202020204" pitchFamily="34" charset="0"/>
            </a:endParaRPr>
          </a:p>
          <a:p>
            <a:pPr marL="274320" indent="-274320" eaLnBrk="1" fontAlgn="auto" hangingPunct="1">
              <a:spcAft>
                <a:spcPts val="0"/>
              </a:spcAft>
              <a:buFont typeface="Wingdings 2"/>
              <a:buChar char=""/>
              <a:defRPr/>
            </a:pPr>
            <a:r>
              <a:rPr lang="nl-NL" dirty="0">
                <a:latin typeface="Century Gothic" panose="020B0502020202020204" pitchFamily="34" charset="0"/>
              </a:rPr>
              <a:t>Verschil in temperatuur huid en omgeving is groter </a:t>
            </a:r>
            <a:r>
              <a:rPr lang="nl-NL" dirty="0">
                <a:latin typeface="Century Gothic" panose="020B0502020202020204" pitchFamily="34" charset="0"/>
                <a:sym typeface="Wingdings" pitchFamily="2" charset="2"/>
              </a:rPr>
              <a:t> toename geleiding van warmte naar de lucht.</a:t>
            </a:r>
            <a:br>
              <a:rPr lang="nl-NL" dirty="0">
                <a:latin typeface="Century Gothic" panose="020B0502020202020204" pitchFamily="34" charset="0"/>
                <a:sym typeface="Wingdings" pitchFamily="2" charset="2"/>
              </a:rPr>
            </a:br>
            <a:endParaRPr lang="nl-NL" dirty="0">
              <a:latin typeface="Century Gothic" panose="020B0502020202020204" pitchFamily="34" charset="0"/>
              <a:sym typeface="Wingdings" pitchFamily="2" charset="2"/>
            </a:endParaRPr>
          </a:p>
          <a:p>
            <a:pPr marL="274320" indent="-274320" eaLnBrk="1" fontAlgn="auto" hangingPunct="1">
              <a:spcAft>
                <a:spcPts val="0"/>
              </a:spcAft>
              <a:buFont typeface="Wingdings 2"/>
              <a:buChar char=""/>
              <a:defRPr/>
            </a:pPr>
            <a:r>
              <a:rPr lang="nl-NL" dirty="0">
                <a:latin typeface="Century Gothic" panose="020B0502020202020204" pitchFamily="34" charset="0"/>
              </a:rPr>
              <a:t>Opgewarmde lucht bij huid stijgt op, waardoor meer warmteverlies door stroming.</a:t>
            </a:r>
            <a:br>
              <a:rPr lang="nl-NL" dirty="0">
                <a:latin typeface="Century Gothic" panose="020B0502020202020204" pitchFamily="34" charset="0"/>
              </a:rPr>
            </a:br>
            <a:endParaRPr lang="nl-NL" dirty="0">
              <a:latin typeface="Century Gothic" panose="020B0502020202020204" pitchFamily="34" charset="0"/>
            </a:endParaRPr>
          </a:p>
          <a:p>
            <a:pPr marL="274320" indent="-274320" eaLnBrk="1" fontAlgn="auto" hangingPunct="1">
              <a:spcAft>
                <a:spcPts val="0"/>
              </a:spcAft>
              <a:buFont typeface="Wingdings 2"/>
              <a:buChar char=""/>
              <a:defRPr/>
            </a:pPr>
            <a:endParaRPr lang="nl-NL" dirty="0"/>
          </a:p>
        </p:txBody>
      </p:sp>
      <p:pic>
        <p:nvPicPr>
          <p:cNvPr id="21508" name="Picture 2" descr="http://www.marijkeheine.nl/schilderijen/zelfportret-met-rood-hoo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285750"/>
            <a:ext cx="22764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986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2"/>
          <p:cNvSpPr>
            <a:spLocks noGrp="1"/>
          </p:cNvSpPr>
          <p:nvPr>
            <p:ph type="title"/>
          </p:nvPr>
        </p:nvSpPr>
        <p:spPr>
          <a:xfrm>
            <a:off x="301625" y="228600"/>
            <a:ext cx="8534400" cy="758825"/>
          </a:xfrm>
        </p:spPr>
        <p:txBody>
          <a:bodyPr/>
          <a:lstStyle/>
          <a:p>
            <a:pPr eaLnBrk="1" hangingPunct="1"/>
            <a:r>
              <a:rPr lang="nl-NL" altLang="nl-NL" dirty="0"/>
              <a:t>Afkoelen door zweten</a:t>
            </a:r>
          </a:p>
        </p:txBody>
      </p:sp>
      <p:sp>
        <p:nvSpPr>
          <p:cNvPr id="22531" name="Tijdelijke aanduiding voor inhoud 4"/>
          <p:cNvSpPr>
            <a:spLocks noGrp="1"/>
          </p:cNvSpPr>
          <p:nvPr>
            <p:ph sz="half" idx="2"/>
          </p:nvPr>
        </p:nvSpPr>
        <p:spPr>
          <a:xfrm>
            <a:off x="4800600" y="1371600"/>
            <a:ext cx="4038600" cy="4681538"/>
          </a:xfrm>
        </p:spPr>
        <p:txBody>
          <a:bodyPr/>
          <a:lstStyle/>
          <a:p>
            <a:pPr eaLnBrk="1" hangingPunct="1"/>
            <a:r>
              <a:rPr lang="nl-NL" altLang="nl-NL" dirty="0">
                <a:latin typeface="Century Gothic" panose="020B0502020202020204" pitchFamily="34" charset="0"/>
              </a:rPr>
              <a:t>Zweetklieren produceren meer zweet.</a:t>
            </a:r>
            <a:br>
              <a:rPr lang="nl-NL" altLang="nl-NL" dirty="0">
                <a:latin typeface="Century Gothic" panose="020B0502020202020204" pitchFamily="34" charset="0"/>
              </a:rPr>
            </a:br>
            <a:endParaRPr lang="nl-NL" altLang="nl-NL" dirty="0">
              <a:latin typeface="Century Gothic" panose="020B0502020202020204" pitchFamily="34" charset="0"/>
            </a:endParaRPr>
          </a:p>
          <a:p>
            <a:pPr eaLnBrk="1" hangingPunct="1"/>
            <a:r>
              <a:rPr lang="nl-NL" altLang="nl-NL" dirty="0">
                <a:latin typeface="Century Gothic" panose="020B0502020202020204" pitchFamily="34" charset="0"/>
              </a:rPr>
              <a:t>Het verdampen van zweet kost warmte.</a:t>
            </a:r>
            <a:br>
              <a:rPr lang="nl-NL" altLang="nl-NL" dirty="0">
                <a:latin typeface="Century Gothic" panose="020B0502020202020204" pitchFamily="34" charset="0"/>
              </a:rPr>
            </a:br>
            <a:endParaRPr lang="nl-NL" altLang="nl-NL" dirty="0">
              <a:latin typeface="Century Gothic" panose="020B0502020202020204" pitchFamily="34" charset="0"/>
            </a:endParaRPr>
          </a:p>
          <a:p>
            <a:pPr eaLnBrk="1" hangingPunct="1"/>
            <a:r>
              <a:rPr lang="nl-NL" altLang="nl-NL" dirty="0">
                <a:latin typeface="Century Gothic" panose="020B0502020202020204" pitchFamily="34" charset="0"/>
              </a:rPr>
              <a:t>Deze warmte komt uit de schil, waardoor het bloed afkoelt.</a:t>
            </a:r>
          </a:p>
          <a:p>
            <a:pPr eaLnBrk="1" hangingPunct="1"/>
            <a:endParaRPr lang="nl-NL" altLang="nl-NL" dirty="0"/>
          </a:p>
        </p:txBody>
      </p:sp>
      <p:pic>
        <p:nvPicPr>
          <p:cNvPr id="22532" name="Picture 2" descr="http://3.bp.blogspot.com/_VFJvV5hqfH8/SLOlMHgZGHI/AAAAAAAABRg/bXXQ17f0_sU/s400/28_7+Zwe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357438"/>
            <a:ext cx="3810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38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 hoge lichaamstemperatuur</a:t>
            </a:r>
          </a:p>
        </p:txBody>
      </p:sp>
      <p:sp>
        <p:nvSpPr>
          <p:cNvPr id="3" name="Tijdelijke aanduiding voor inhoud 2"/>
          <p:cNvSpPr>
            <a:spLocks noGrp="1"/>
          </p:cNvSpPr>
          <p:nvPr>
            <p:ph sz="quarter" idx="1"/>
          </p:nvPr>
        </p:nvSpPr>
        <p:spPr/>
        <p:txBody>
          <a:bodyPr/>
          <a:lstStyle/>
          <a:p>
            <a:pPr marL="0" indent="0">
              <a:buNone/>
            </a:pPr>
            <a:r>
              <a:rPr lang="nl-NL" dirty="0">
                <a:latin typeface="Century Gothic" panose="020B0502020202020204" pitchFamily="34" charset="0"/>
              </a:rPr>
              <a:t>Door de hoge temperatuur wordt het omgevingsklimaat voor micro-organismen ongunstig </a:t>
            </a:r>
          </a:p>
        </p:txBody>
      </p:sp>
    </p:spTree>
    <p:extLst>
      <p:ext uri="{BB962C8B-B14F-4D97-AF65-F5344CB8AC3E}">
        <p14:creationId xmlns:p14="http://schemas.microsoft.com/office/powerpoint/2010/main" val="299368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Verschijnselen koorts</a:t>
            </a:r>
          </a:p>
        </p:txBody>
      </p:sp>
      <p:sp>
        <p:nvSpPr>
          <p:cNvPr id="3" name="Tijdelijke aanduiding voor inhoud 2"/>
          <p:cNvSpPr>
            <a:spLocks noGrp="1"/>
          </p:cNvSpPr>
          <p:nvPr>
            <p:ph sz="quarter" idx="1"/>
          </p:nvPr>
        </p:nvSpPr>
        <p:spPr/>
        <p:txBody>
          <a:bodyPr/>
          <a:lstStyle/>
          <a:p>
            <a:pPr marL="342900" lvl="0" indent="-228600" eaLnBrk="1" fontAlgn="auto" hangingPunct="1">
              <a:spcAft>
                <a:spcPts val="0"/>
              </a:spcAft>
              <a:buClr>
                <a:srgbClr val="93A299"/>
              </a:buClr>
              <a:buSzTx/>
              <a:buFont typeface="Arial" pitchFamily="34" charset="0"/>
              <a:buChar char="•"/>
            </a:pPr>
            <a:r>
              <a:rPr lang="nl-NL" sz="2400" dirty="0">
                <a:latin typeface="Century Gothic"/>
              </a:rPr>
              <a:t>Verschilt soms per individu.</a:t>
            </a:r>
          </a:p>
          <a:p>
            <a:pPr marL="342900" lvl="0" indent="-228600" eaLnBrk="1" fontAlgn="auto" hangingPunct="1">
              <a:spcAft>
                <a:spcPts val="0"/>
              </a:spcAft>
              <a:buClr>
                <a:srgbClr val="93A299"/>
              </a:buClr>
              <a:buSzTx/>
              <a:buFont typeface="Arial" pitchFamily="34" charset="0"/>
              <a:buChar char="•"/>
            </a:pPr>
            <a:endParaRPr lang="nl-NL" sz="2400" dirty="0">
              <a:latin typeface="Century Gothic"/>
            </a:endParaRPr>
          </a:p>
          <a:p>
            <a:pPr marL="342900" lvl="0" indent="-228600" eaLnBrk="1" fontAlgn="auto" hangingPunct="1">
              <a:spcAft>
                <a:spcPts val="0"/>
              </a:spcAft>
              <a:buClr>
                <a:srgbClr val="93A299"/>
              </a:buClr>
              <a:buSzTx/>
              <a:buFont typeface="Arial" pitchFamily="34" charset="0"/>
              <a:buChar char="•"/>
            </a:pPr>
            <a:r>
              <a:rPr lang="nl-NL" sz="2400" dirty="0">
                <a:latin typeface="Century Gothic"/>
              </a:rPr>
              <a:t>De volgende verschijnselen kunnen optreden:</a:t>
            </a:r>
          </a:p>
          <a:p>
            <a:pPr marL="342900" lvl="0" indent="-228600" eaLnBrk="1" fontAlgn="auto" hangingPunct="1">
              <a:spcAft>
                <a:spcPts val="0"/>
              </a:spcAft>
              <a:buClr>
                <a:srgbClr val="93A299"/>
              </a:buClr>
              <a:buSzTx/>
              <a:buFontTx/>
              <a:buChar char="-"/>
            </a:pPr>
            <a:r>
              <a:rPr lang="nl-NL" sz="2400" dirty="0">
                <a:latin typeface="Century Gothic"/>
              </a:rPr>
              <a:t>Koud, rillerig en een bleke gelaatskleur </a:t>
            </a:r>
          </a:p>
          <a:p>
            <a:pPr marL="342900" lvl="0" indent="-228600" eaLnBrk="1" fontAlgn="auto" hangingPunct="1">
              <a:spcAft>
                <a:spcPts val="0"/>
              </a:spcAft>
              <a:buClr>
                <a:srgbClr val="93A299"/>
              </a:buClr>
              <a:buSzTx/>
              <a:buFontTx/>
              <a:buChar char="-"/>
            </a:pPr>
            <a:r>
              <a:rPr lang="nl-NL" sz="2400" dirty="0">
                <a:latin typeface="Century Gothic"/>
              </a:rPr>
              <a:t>Warm, droog en heet aanvoelen, onrustig en transpireert.</a:t>
            </a:r>
          </a:p>
          <a:p>
            <a:pPr marL="342900" lvl="0" indent="-228600" eaLnBrk="1" fontAlgn="auto" hangingPunct="1">
              <a:spcAft>
                <a:spcPts val="0"/>
              </a:spcAft>
              <a:buClr>
                <a:srgbClr val="93A299"/>
              </a:buClr>
              <a:buSzTx/>
              <a:buFontTx/>
              <a:buChar char="-"/>
            </a:pPr>
            <a:r>
              <a:rPr lang="nl-NL" sz="2400" dirty="0">
                <a:latin typeface="Century Gothic"/>
              </a:rPr>
              <a:t>Geen eetlust, misselijkheid en braakneigingen</a:t>
            </a:r>
          </a:p>
          <a:p>
            <a:pPr marL="342900" lvl="0" indent="-228600" eaLnBrk="1" fontAlgn="auto" hangingPunct="1">
              <a:spcAft>
                <a:spcPts val="0"/>
              </a:spcAft>
              <a:buClr>
                <a:srgbClr val="93A299"/>
              </a:buClr>
              <a:buSzTx/>
              <a:buFontTx/>
              <a:buChar char="-"/>
            </a:pPr>
            <a:r>
              <a:rPr lang="nl-NL" sz="2400" dirty="0">
                <a:latin typeface="Century Gothic"/>
              </a:rPr>
              <a:t>Algehele malaise met hoofdpijn en spierpijn</a:t>
            </a:r>
          </a:p>
          <a:p>
            <a:pPr marL="342900" lvl="0" indent="-228600" eaLnBrk="1" fontAlgn="auto" hangingPunct="1">
              <a:spcAft>
                <a:spcPts val="0"/>
              </a:spcAft>
              <a:buClr>
                <a:srgbClr val="93A299"/>
              </a:buClr>
              <a:buSzTx/>
              <a:buFontTx/>
              <a:buChar char="-"/>
            </a:pPr>
            <a:r>
              <a:rPr lang="nl-NL" sz="2400" dirty="0">
                <a:latin typeface="Century Gothic"/>
              </a:rPr>
              <a:t>Rusteloosheid en soms slapeloosheid</a:t>
            </a:r>
          </a:p>
          <a:p>
            <a:endParaRPr lang="nl-NL" dirty="0"/>
          </a:p>
        </p:txBody>
      </p:sp>
    </p:spTree>
    <p:extLst>
      <p:ext uri="{BB962C8B-B14F-4D97-AF65-F5344CB8AC3E}">
        <p14:creationId xmlns:p14="http://schemas.microsoft.com/office/powerpoint/2010/main" val="47195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73AC3-2E45-48F5-9A82-DF5B8C3A3F18}"/>
              </a:ext>
            </a:extLst>
          </p:cNvPr>
          <p:cNvSpPr>
            <a:spLocks noGrp="1"/>
          </p:cNvSpPr>
          <p:nvPr>
            <p:ph type="title"/>
          </p:nvPr>
        </p:nvSpPr>
        <p:spPr/>
        <p:txBody>
          <a:bodyPr/>
          <a:lstStyle/>
          <a:p>
            <a:r>
              <a:rPr lang="nl-NL" dirty="0"/>
              <a:t>Koorts</a:t>
            </a:r>
          </a:p>
        </p:txBody>
      </p:sp>
      <p:sp>
        <p:nvSpPr>
          <p:cNvPr id="3" name="Tijdelijke aanduiding voor inhoud 2">
            <a:extLst>
              <a:ext uri="{FF2B5EF4-FFF2-40B4-BE49-F238E27FC236}">
                <a16:creationId xmlns:a16="http://schemas.microsoft.com/office/drawing/2014/main" id="{0669AE98-C306-456D-B03C-BBF615A1F4C7}"/>
              </a:ext>
            </a:extLst>
          </p:cNvPr>
          <p:cNvSpPr>
            <a:spLocks noGrp="1"/>
          </p:cNvSpPr>
          <p:nvPr>
            <p:ph sz="quarter" idx="1"/>
          </p:nvPr>
        </p:nvSpPr>
        <p:spPr/>
        <p:txBody>
          <a:bodyPr/>
          <a:lstStyle/>
          <a:p>
            <a:r>
              <a:rPr lang="nl-NL" dirty="0"/>
              <a:t>Koorts is een normale, goede reactie van uw lichaam als een virus of bacterie uw lichaam binnen wil komen (infectie/ ontsteking)</a:t>
            </a:r>
          </a:p>
          <a:p>
            <a:endParaRPr lang="nl-NL" dirty="0"/>
          </a:p>
          <a:p>
            <a:r>
              <a:rPr lang="nl-NL" dirty="0"/>
              <a:t>Koorts kan ook ontstaan door genezing na een operatieve ingreep</a:t>
            </a:r>
          </a:p>
          <a:p>
            <a:endParaRPr lang="nl-NL" dirty="0"/>
          </a:p>
          <a:p>
            <a:r>
              <a:rPr lang="nl-NL" dirty="0"/>
              <a:t>Lichaam maakt afweerstoffen (temperatuur verhogen)</a:t>
            </a:r>
          </a:p>
          <a:p>
            <a:endParaRPr lang="nl-NL" dirty="0"/>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362912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Koude rilling</a:t>
            </a:r>
          </a:p>
        </p:txBody>
      </p:sp>
      <p:sp>
        <p:nvSpPr>
          <p:cNvPr id="3" name="Tijdelijke aanduiding voor inhoud 2"/>
          <p:cNvSpPr>
            <a:spLocks noGrp="1"/>
          </p:cNvSpPr>
          <p:nvPr>
            <p:ph sz="quarter" idx="1"/>
          </p:nvPr>
        </p:nvSpPr>
        <p:spPr/>
        <p:txBody>
          <a:bodyPr/>
          <a:lstStyle/>
          <a:p>
            <a:pPr marL="114300" lvl="0" indent="0" eaLnBrk="1" fontAlgn="auto" hangingPunct="1">
              <a:spcAft>
                <a:spcPts val="0"/>
              </a:spcAft>
              <a:buClr>
                <a:srgbClr val="93A299"/>
              </a:buClr>
              <a:buSzTx/>
              <a:buNone/>
            </a:pPr>
            <a:r>
              <a:rPr lang="nl-NL" sz="2400" dirty="0">
                <a:solidFill>
                  <a:srgbClr val="564B3C"/>
                </a:solidFill>
                <a:latin typeface="Century Gothic"/>
              </a:rPr>
              <a:t>Bij een snelle, acute temp stijging kan koude rilling optreden. Warmteregulatie centrum wordt geprikkeld en de temp stijgt acuut. </a:t>
            </a:r>
            <a:br>
              <a:rPr lang="nl-NL" sz="2400" dirty="0">
                <a:solidFill>
                  <a:srgbClr val="564B3C"/>
                </a:solidFill>
                <a:latin typeface="Century Gothic"/>
              </a:rPr>
            </a:br>
            <a:endParaRPr lang="nl-NL" sz="2400" dirty="0">
              <a:solidFill>
                <a:srgbClr val="564B3C"/>
              </a:solidFill>
              <a:latin typeface="Century Gothic"/>
            </a:endParaRPr>
          </a:p>
          <a:p>
            <a:pPr marL="114300" indent="0" eaLnBrk="1" fontAlgn="auto" hangingPunct="1">
              <a:spcAft>
                <a:spcPts val="0"/>
              </a:spcAft>
              <a:buClr>
                <a:srgbClr val="93A299"/>
              </a:buClr>
              <a:buSzTx/>
              <a:buNone/>
            </a:pPr>
            <a:r>
              <a:rPr lang="nl-NL" sz="2400" dirty="0">
                <a:solidFill>
                  <a:srgbClr val="564B3C"/>
                </a:solidFill>
                <a:latin typeface="Century Gothic"/>
              </a:rPr>
              <a:t>Koude rilling verloopt als volgt</a:t>
            </a:r>
            <a:br>
              <a:rPr lang="nl-NL" sz="2400" dirty="0">
                <a:solidFill>
                  <a:srgbClr val="564B3C"/>
                </a:solidFill>
                <a:latin typeface="Century Gothic"/>
              </a:rPr>
            </a:br>
            <a:r>
              <a:rPr lang="nl-NL" sz="2400" dirty="0">
                <a:solidFill>
                  <a:srgbClr val="564B3C"/>
                </a:solidFill>
                <a:latin typeface="Century Gothic"/>
              </a:rPr>
              <a:t>Koude stadium. </a:t>
            </a:r>
            <a:r>
              <a:rPr lang="nl-NL" sz="2000" dirty="0">
                <a:solidFill>
                  <a:srgbClr val="564B3C"/>
                </a:solidFill>
                <a:latin typeface="Century Gothic"/>
              </a:rPr>
              <a:t>Rilt van de kou en ligt de schudden op bed.</a:t>
            </a:r>
            <a:br>
              <a:rPr lang="nl-NL" sz="2400" dirty="0">
                <a:solidFill>
                  <a:srgbClr val="564B3C"/>
                </a:solidFill>
                <a:latin typeface="Century Gothic"/>
              </a:rPr>
            </a:br>
            <a:r>
              <a:rPr lang="nl-NL" sz="2400" dirty="0">
                <a:solidFill>
                  <a:srgbClr val="564B3C"/>
                </a:solidFill>
                <a:latin typeface="Century Gothic"/>
              </a:rPr>
              <a:t>Warmte stadium. </a:t>
            </a:r>
            <a:r>
              <a:rPr lang="nl-NL" sz="2000" dirty="0">
                <a:solidFill>
                  <a:srgbClr val="564B3C"/>
                </a:solidFill>
                <a:latin typeface="Century Gothic"/>
              </a:rPr>
              <a:t>Acute stijging temp. Onrustig en angstig.</a:t>
            </a:r>
            <a:br>
              <a:rPr lang="nl-NL" sz="2400" dirty="0">
                <a:solidFill>
                  <a:srgbClr val="564B3C"/>
                </a:solidFill>
                <a:latin typeface="Century Gothic"/>
              </a:rPr>
            </a:br>
            <a:r>
              <a:rPr lang="nl-NL" sz="2400" dirty="0">
                <a:solidFill>
                  <a:srgbClr val="564B3C"/>
                </a:solidFill>
                <a:latin typeface="Century Gothic"/>
              </a:rPr>
              <a:t>Transpiratie stadium. </a:t>
            </a:r>
            <a:r>
              <a:rPr lang="nl-NL" sz="2000" dirty="0">
                <a:solidFill>
                  <a:srgbClr val="564B3C"/>
                </a:solidFill>
                <a:latin typeface="Century Gothic"/>
              </a:rPr>
              <a:t>Sterk transpireren</a:t>
            </a:r>
          </a:p>
          <a:p>
            <a:endParaRPr lang="nl-NL" dirty="0"/>
          </a:p>
        </p:txBody>
      </p:sp>
    </p:spTree>
    <p:extLst>
      <p:ext uri="{BB962C8B-B14F-4D97-AF65-F5344CB8AC3E}">
        <p14:creationId xmlns:p14="http://schemas.microsoft.com/office/powerpoint/2010/main" val="288984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Koortsstuipen</a:t>
            </a:r>
          </a:p>
        </p:txBody>
      </p:sp>
      <p:sp>
        <p:nvSpPr>
          <p:cNvPr id="3" name="Tijdelijke aanduiding voor inhoud 2"/>
          <p:cNvSpPr>
            <a:spLocks noGrp="1"/>
          </p:cNvSpPr>
          <p:nvPr>
            <p:ph sz="quarter" idx="1"/>
          </p:nvPr>
        </p:nvSpPr>
        <p:spPr/>
        <p:txBody>
          <a:bodyPr/>
          <a:lstStyle/>
          <a:p>
            <a:pPr marL="342900" lvl="0" indent="-228600" eaLnBrk="1" fontAlgn="auto" hangingPunct="1">
              <a:spcAft>
                <a:spcPts val="0"/>
              </a:spcAft>
              <a:buClr>
                <a:srgbClr val="93A299"/>
              </a:buClr>
              <a:buSzTx/>
              <a:buFont typeface="Arial" pitchFamily="34" charset="0"/>
              <a:buChar char="•"/>
            </a:pPr>
            <a:r>
              <a:rPr lang="nl-NL" sz="2400" dirty="0">
                <a:solidFill>
                  <a:srgbClr val="564B3C"/>
                </a:solidFill>
                <a:latin typeface="Century Gothic"/>
              </a:rPr>
              <a:t>Komen vaak bij kinderen voor.</a:t>
            </a:r>
          </a:p>
          <a:p>
            <a:pPr marL="342900" lvl="0" indent="-228600" eaLnBrk="1" fontAlgn="auto" hangingPunct="1">
              <a:spcAft>
                <a:spcPts val="0"/>
              </a:spcAft>
              <a:buClr>
                <a:srgbClr val="93A299"/>
              </a:buClr>
              <a:buSzTx/>
              <a:buFont typeface="Arial" pitchFamily="34" charset="0"/>
              <a:buChar char="•"/>
            </a:pPr>
            <a:r>
              <a:rPr lang="nl-NL" sz="2400" dirty="0">
                <a:solidFill>
                  <a:srgbClr val="564B3C"/>
                </a:solidFill>
                <a:latin typeface="Century Gothic"/>
              </a:rPr>
              <a:t>Stuipen komen bij snelle stijging van temp.</a:t>
            </a:r>
          </a:p>
          <a:p>
            <a:pPr marL="342900" lvl="0" indent="-228600" eaLnBrk="1" fontAlgn="auto" hangingPunct="1">
              <a:spcAft>
                <a:spcPts val="0"/>
              </a:spcAft>
              <a:buClr>
                <a:srgbClr val="93A299"/>
              </a:buClr>
              <a:buSzTx/>
              <a:buFont typeface="Arial" pitchFamily="34" charset="0"/>
              <a:buChar char="•"/>
            </a:pPr>
            <a:endParaRPr lang="nl-NL" sz="2400" dirty="0">
              <a:solidFill>
                <a:srgbClr val="564B3C"/>
              </a:solidFill>
              <a:latin typeface="Century Gothic"/>
            </a:endParaRPr>
          </a:p>
          <a:p>
            <a:pPr marL="342900" lvl="0" indent="-228600" eaLnBrk="1" fontAlgn="auto" hangingPunct="1">
              <a:spcAft>
                <a:spcPts val="0"/>
              </a:spcAft>
              <a:buClr>
                <a:srgbClr val="93A299"/>
              </a:buClr>
              <a:buSzTx/>
              <a:buFont typeface="Arial" pitchFamily="34" charset="0"/>
              <a:buChar char="•"/>
            </a:pPr>
            <a:r>
              <a:rPr lang="nl-NL" sz="2400" dirty="0">
                <a:solidFill>
                  <a:srgbClr val="564B3C"/>
                </a:solidFill>
                <a:latin typeface="Century Gothic"/>
              </a:rPr>
              <a:t>Stuipen herken je aan korte, schokkende bewegingen. In het begin nog wel bewustzijn, spoedig treed er bewusteloosheid. Meestal duurt dit 15 min. </a:t>
            </a:r>
          </a:p>
          <a:p>
            <a:pPr marL="342900" lvl="0" indent="-228600" eaLnBrk="1" fontAlgn="auto" hangingPunct="1">
              <a:spcAft>
                <a:spcPts val="0"/>
              </a:spcAft>
              <a:buClr>
                <a:srgbClr val="93A299"/>
              </a:buClr>
              <a:buSzTx/>
              <a:buFont typeface="Arial" pitchFamily="34" charset="0"/>
              <a:buChar char="•"/>
            </a:pPr>
            <a:endParaRPr lang="nl-NL" sz="2400" dirty="0">
              <a:solidFill>
                <a:srgbClr val="564B3C"/>
              </a:solidFill>
              <a:latin typeface="Century Gothic"/>
            </a:endParaRPr>
          </a:p>
          <a:p>
            <a:pPr marL="342900" lvl="0" indent="-228600" eaLnBrk="1" fontAlgn="auto" hangingPunct="1">
              <a:spcAft>
                <a:spcPts val="0"/>
              </a:spcAft>
              <a:buClr>
                <a:srgbClr val="93A299"/>
              </a:buClr>
              <a:buSzTx/>
              <a:buFont typeface="Arial" pitchFamily="34" charset="0"/>
              <a:buChar char="•"/>
            </a:pPr>
            <a:r>
              <a:rPr lang="nl-NL" sz="2400" dirty="0">
                <a:solidFill>
                  <a:srgbClr val="564B3C"/>
                </a:solidFill>
                <a:latin typeface="Century Gothic"/>
              </a:rPr>
              <a:t>Zorg bij koortsstuipen.  Voorkom dat kind zich bezeert, probeer tongbeet te voorkomen, observeer en waarschuw zo snel mogelijk de arts.</a:t>
            </a:r>
            <a:endParaRPr lang="nl-NL" dirty="0"/>
          </a:p>
        </p:txBody>
      </p:sp>
    </p:spTree>
    <p:extLst>
      <p:ext uri="{BB962C8B-B14F-4D97-AF65-F5344CB8AC3E}">
        <p14:creationId xmlns:p14="http://schemas.microsoft.com/office/powerpoint/2010/main" val="375397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eaLnBrk="1" fontAlgn="auto" hangingPunct="1">
              <a:spcAft>
                <a:spcPts val="0"/>
              </a:spcAft>
              <a:defRPr/>
            </a:pPr>
            <a:r>
              <a:rPr lang="nl-NL" dirty="0"/>
              <a:t>Complicaties hyperthermie</a:t>
            </a:r>
          </a:p>
        </p:txBody>
      </p:sp>
      <p:sp>
        <p:nvSpPr>
          <p:cNvPr id="3" name="Tijdelijke aanduiding voor inhoud 2"/>
          <p:cNvSpPr>
            <a:spLocks noGrp="1"/>
          </p:cNvSpPr>
          <p:nvPr>
            <p:ph sz="quarter" idx="1"/>
          </p:nvPr>
        </p:nvSpPr>
        <p:spPr>
          <a:xfrm>
            <a:off x="301625" y="1527175"/>
            <a:ext cx="8504238" cy="4572000"/>
          </a:xfrm>
        </p:spPr>
        <p:txBody>
          <a:bodyPr>
            <a:normAutofit/>
          </a:bodyPr>
          <a:lstStyle/>
          <a:p>
            <a:pPr marL="274320" indent="-274320" eaLnBrk="1" fontAlgn="auto" hangingPunct="1">
              <a:spcAft>
                <a:spcPts val="0"/>
              </a:spcAft>
              <a:buFont typeface="Wingdings 2"/>
              <a:buChar char=""/>
              <a:defRPr/>
            </a:pPr>
            <a:r>
              <a:rPr lang="nl-NL" dirty="0"/>
              <a:t>Eiwitten denatureren wanneer ze te warm worden.</a:t>
            </a:r>
            <a:br>
              <a:rPr lang="nl-NL" dirty="0"/>
            </a:br>
            <a:r>
              <a:rPr lang="nl-NL" dirty="0"/>
              <a:t>(Ze veranderen van vorm.)</a:t>
            </a:r>
          </a:p>
          <a:p>
            <a:pPr marL="274320" indent="-274320" eaLnBrk="1" fontAlgn="auto" hangingPunct="1">
              <a:spcAft>
                <a:spcPts val="0"/>
              </a:spcAft>
              <a:buFont typeface="Wingdings 2"/>
              <a:buChar char=""/>
              <a:defRPr/>
            </a:pPr>
            <a:r>
              <a:rPr lang="nl-NL" dirty="0"/>
              <a:t>Allerlei processen in je lichaam verlopen slechter.</a:t>
            </a:r>
          </a:p>
          <a:p>
            <a:pPr marL="274320" indent="-274320" eaLnBrk="1" fontAlgn="auto" hangingPunct="1">
              <a:spcAft>
                <a:spcPts val="0"/>
              </a:spcAft>
              <a:buFont typeface="Wingdings 2"/>
              <a:buChar char=""/>
              <a:defRPr/>
            </a:pPr>
            <a:r>
              <a:rPr lang="nl-NL" dirty="0"/>
              <a:t>Boven  42 °C  denatureren de eiwitten die een functie hebben bij het regelen van de lichaamstemperatuur.</a:t>
            </a:r>
          </a:p>
          <a:p>
            <a:pPr marL="274320" indent="-274320" eaLnBrk="1" fontAlgn="auto" hangingPunct="1">
              <a:spcAft>
                <a:spcPts val="0"/>
              </a:spcAft>
              <a:buFont typeface="Wingdings 2"/>
              <a:buChar char=""/>
              <a:defRPr/>
            </a:pPr>
            <a:r>
              <a:rPr lang="nl-NL" dirty="0"/>
              <a:t>Hierdoor zal de lichaamstemperatuur  nog hoger worden.</a:t>
            </a:r>
          </a:p>
          <a:p>
            <a:pPr marL="274320" indent="-274320" eaLnBrk="1" fontAlgn="auto" hangingPunct="1">
              <a:spcAft>
                <a:spcPts val="0"/>
              </a:spcAft>
              <a:buFont typeface="Wingdings 2"/>
              <a:buChar char=""/>
              <a:defRPr/>
            </a:pPr>
            <a:endParaRPr lang="nl-NL" dirty="0"/>
          </a:p>
        </p:txBody>
      </p:sp>
    </p:spTree>
    <p:extLst>
      <p:ext uri="{BB962C8B-B14F-4D97-AF65-F5344CB8AC3E}">
        <p14:creationId xmlns:p14="http://schemas.microsoft.com/office/powerpoint/2010/main" val="340511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Complicaties Hyperthermie; Hitteberoerte</a:t>
            </a:r>
          </a:p>
        </p:txBody>
      </p:sp>
      <p:sp>
        <p:nvSpPr>
          <p:cNvPr id="3" name="Tijdelijke aanduiding voor inhoud 2"/>
          <p:cNvSpPr>
            <a:spLocks noGrp="1"/>
          </p:cNvSpPr>
          <p:nvPr>
            <p:ph sz="quarter" idx="1"/>
          </p:nvPr>
        </p:nvSpPr>
        <p:spPr/>
        <p:txBody>
          <a:bodyPr/>
          <a:lstStyle/>
          <a:p>
            <a:pPr>
              <a:buFont typeface="Arial"/>
              <a:buChar char="•"/>
            </a:pPr>
            <a:r>
              <a:rPr lang="nl-NL" dirty="0">
                <a:effectLst/>
                <a:latin typeface="Century Gothic" panose="020B0502020202020204" pitchFamily="34" charset="0"/>
              </a:rPr>
              <a:t>Bij een hitteberoerte stijgt de lichaamstemperatuur soms tot boven de 41.1°C </a:t>
            </a:r>
          </a:p>
          <a:p>
            <a:pPr>
              <a:buFont typeface="Arial"/>
              <a:buChar char="•"/>
            </a:pPr>
            <a:r>
              <a:rPr lang="nl-NL" dirty="0">
                <a:effectLst/>
                <a:latin typeface="Century Gothic" panose="020B0502020202020204" pitchFamily="34" charset="0"/>
              </a:rPr>
              <a:t>Het slachtoffer toont niet normaal gedrag, hoofdpijn, hallucinaties, verwardheid, desoriëntatie, angst</a:t>
            </a:r>
          </a:p>
          <a:p>
            <a:pPr>
              <a:buFont typeface="Arial"/>
              <a:buChar char="•"/>
            </a:pPr>
            <a:r>
              <a:rPr lang="nl-NL" dirty="0">
                <a:effectLst/>
                <a:latin typeface="Century Gothic" panose="020B0502020202020204" pitchFamily="34" charset="0"/>
              </a:rPr>
              <a:t>Geen zweet, rode huid of droge rode huid</a:t>
            </a:r>
          </a:p>
          <a:p>
            <a:pPr>
              <a:buFont typeface="Arial"/>
              <a:buChar char="•"/>
            </a:pPr>
            <a:r>
              <a:rPr lang="nl-NL" dirty="0">
                <a:effectLst/>
                <a:latin typeface="Century Gothic" panose="020B0502020202020204" pitchFamily="34" charset="0"/>
              </a:rPr>
              <a:t>Snelle pols en moeilijke ademhaling</a:t>
            </a:r>
          </a:p>
          <a:p>
            <a:pPr>
              <a:buFont typeface="Arial"/>
              <a:buChar char="•"/>
            </a:pPr>
            <a:r>
              <a:rPr lang="nl-NL" dirty="0">
                <a:effectLst/>
                <a:latin typeface="Century Gothic" panose="020B0502020202020204" pitchFamily="34" charset="0"/>
              </a:rPr>
              <a:t>Misselijkheid, vermoeidheid, slap voelen</a:t>
            </a:r>
          </a:p>
          <a:p>
            <a:pPr>
              <a:buFont typeface="Arial"/>
              <a:buChar char="•"/>
            </a:pPr>
            <a:r>
              <a:rPr lang="nl-NL" dirty="0">
                <a:effectLst/>
                <a:latin typeface="Century Gothic" panose="020B0502020202020204" pitchFamily="34" charset="0"/>
              </a:rPr>
              <a:t>Het slachtoffer raakt soms bewusteloos</a:t>
            </a:r>
          </a:p>
          <a:p>
            <a:endParaRPr lang="nl-NL" dirty="0"/>
          </a:p>
        </p:txBody>
      </p:sp>
    </p:spTree>
    <p:extLst>
      <p:ext uri="{BB962C8B-B14F-4D97-AF65-F5344CB8AC3E}">
        <p14:creationId xmlns:p14="http://schemas.microsoft.com/office/powerpoint/2010/main" val="1285414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Hypothermie</a:t>
            </a:r>
          </a:p>
        </p:txBody>
      </p:sp>
      <p:sp>
        <p:nvSpPr>
          <p:cNvPr id="3" name="Tijdelijke aanduiding voor inhoud 2"/>
          <p:cNvSpPr>
            <a:spLocks noGrp="1"/>
          </p:cNvSpPr>
          <p:nvPr>
            <p:ph sz="quarter" idx="1"/>
          </p:nvPr>
        </p:nvSpPr>
        <p:spPr/>
        <p:txBody>
          <a:bodyPr/>
          <a:lstStyle/>
          <a:p>
            <a:pPr marL="342900" lvl="0" indent="-228600" eaLnBrk="1" fontAlgn="auto" hangingPunct="1">
              <a:spcAft>
                <a:spcPts val="0"/>
              </a:spcAft>
              <a:buClr>
                <a:srgbClr val="93A299"/>
              </a:buClr>
              <a:buSzTx/>
              <a:buFont typeface="Arial" pitchFamily="34" charset="0"/>
              <a:buChar char="•"/>
            </a:pPr>
            <a:r>
              <a:rPr lang="nl-NL" sz="2400" dirty="0">
                <a:latin typeface="Century Gothic"/>
              </a:rPr>
              <a:t>Wanneer centrale lichaamstemperatuur temp lager is dan 35 graden Celsius</a:t>
            </a:r>
          </a:p>
          <a:p>
            <a:pPr marL="114300" lvl="0" indent="0" eaLnBrk="1" fontAlgn="auto" hangingPunct="1">
              <a:spcAft>
                <a:spcPts val="0"/>
              </a:spcAft>
              <a:buClr>
                <a:srgbClr val="93A299"/>
              </a:buClr>
              <a:buSzTx/>
              <a:buNone/>
            </a:pPr>
            <a:endParaRPr lang="nl-NL" sz="2400" dirty="0">
              <a:latin typeface="Century Gothic"/>
            </a:endParaRPr>
          </a:p>
          <a:p>
            <a:pPr marL="342900" lvl="0" indent="-228600" eaLnBrk="1" fontAlgn="auto" hangingPunct="1">
              <a:spcAft>
                <a:spcPts val="0"/>
              </a:spcAft>
              <a:buClr>
                <a:srgbClr val="93A299"/>
              </a:buClr>
              <a:buSzTx/>
              <a:buFont typeface="Arial" pitchFamily="34" charset="0"/>
              <a:buChar char="•"/>
            </a:pPr>
            <a:r>
              <a:rPr lang="nl-NL" sz="2400" dirty="0">
                <a:latin typeface="Century Gothic"/>
              </a:rPr>
              <a:t>Ziekten : DM, sepsis, hypothyreodie</a:t>
            </a:r>
          </a:p>
          <a:p>
            <a:pPr marL="342900" lvl="0" indent="-228600" eaLnBrk="1" fontAlgn="auto" hangingPunct="1">
              <a:spcAft>
                <a:spcPts val="0"/>
              </a:spcAft>
              <a:buClr>
                <a:srgbClr val="93A299"/>
              </a:buClr>
              <a:buSzTx/>
              <a:buFont typeface="Arial" pitchFamily="34" charset="0"/>
              <a:buChar char="•"/>
            </a:pPr>
            <a:r>
              <a:rPr lang="nl-NL" sz="2400" dirty="0">
                <a:latin typeface="Century Gothic"/>
              </a:rPr>
              <a:t>Accidentele hypothermie (Ongeval)</a:t>
            </a:r>
          </a:p>
          <a:p>
            <a:pPr marL="342900" lvl="0" indent="-228600" eaLnBrk="1" fontAlgn="auto" hangingPunct="1">
              <a:spcAft>
                <a:spcPts val="0"/>
              </a:spcAft>
              <a:buClr>
                <a:srgbClr val="93A299"/>
              </a:buClr>
              <a:buSzTx/>
              <a:buFont typeface="Arial" pitchFamily="34" charset="0"/>
              <a:buChar char="•"/>
            </a:pPr>
            <a:r>
              <a:rPr lang="nl-NL" sz="2400" dirty="0">
                <a:latin typeface="Century Gothic"/>
              </a:rPr>
              <a:t>Alcohol misbruik</a:t>
            </a:r>
          </a:p>
          <a:p>
            <a:pPr marL="342900" lvl="0" indent="-228600" eaLnBrk="1" fontAlgn="auto" hangingPunct="1">
              <a:spcAft>
                <a:spcPts val="0"/>
              </a:spcAft>
              <a:buClr>
                <a:srgbClr val="93A299"/>
              </a:buClr>
              <a:buSzTx/>
              <a:buFont typeface="Arial" pitchFamily="34" charset="0"/>
              <a:buChar char="•"/>
            </a:pPr>
            <a:r>
              <a:rPr lang="nl-NL" sz="2400" dirty="0">
                <a:latin typeface="Century Gothic"/>
              </a:rPr>
              <a:t>Medicijnen</a:t>
            </a:r>
          </a:p>
          <a:p>
            <a:pPr marL="342900" lvl="0" indent="-228600" eaLnBrk="1" fontAlgn="auto" hangingPunct="1">
              <a:spcAft>
                <a:spcPts val="0"/>
              </a:spcAft>
              <a:buClr>
                <a:srgbClr val="93A299"/>
              </a:buClr>
              <a:buSzTx/>
              <a:buFont typeface="Arial" pitchFamily="34" charset="0"/>
              <a:buChar char="•"/>
            </a:pPr>
            <a:r>
              <a:rPr lang="nl-NL" sz="2400" dirty="0">
                <a:latin typeface="Century Gothic"/>
              </a:rPr>
              <a:t>Uitgebreide brandwonden</a:t>
            </a:r>
          </a:p>
          <a:p>
            <a:pPr marL="342900" lvl="0" indent="-228600" eaLnBrk="1" fontAlgn="auto" hangingPunct="1">
              <a:spcAft>
                <a:spcPts val="0"/>
              </a:spcAft>
              <a:buClr>
                <a:srgbClr val="93A299"/>
              </a:buClr>
              <a:buSzTx/>
              <a:buFont typeface="Arial" pitchFamily="34" charset="0"/>
              <a:buChar char="•"/>
            </a:pPr>
            <a:endParaRPr lang="nl-NL" sz="2400" dirty="0">
              <a:solidFill>
                <a:srgbClr val="564B3C"/>
              </a:solidFill>
              <a:latin typeface="Century Gothic"/>
            </a:endParaRPr>
          </a:p>
          <a:p>
            <a:pPr marL="114300" lvl="0" indent="0" eaLnBrk="1" fontAlgn="auto" hangingPunct="1">
              <a:spcAft>
                <a:spcPts val="0"/>
              </a:spcAft>
              <a:buClr>
                <a:srgbClr val="93A299"/>
              </a:buClr>
              <a:buSzTx/>
              <a:buNone/>
            </a:pPr>
            <a:endParaRPr lang="nl-NL" sz="2400" dirty="0">
              <a:solidFill>
                <a:srgbClr val="564B3C"/>
              </a:solidFill>
              <a:latin typeface="Century Gothic"/>
            </a:endParaRPr>
          </a:p>
          <a:p>
            <a:pPr marL="342900" lvl="0" indent="-228600" eaLnBrk="1" fontAlgn="auto" hangingPunct="1">
              <a:spcAft>
                <a:spcPts val="0"/>
              </a:spcAft>
              <a:buClr>
                <a:srgbClr val="93A299"/>
              </a:buClr>
              <a:buSzTx/>
              <a:buFont typeface="Arial" pitchFamily="34" charset="0"/>
              <a:buChar char="•"/>
            </a:pPr>
            <a:endParaRPr lang="nl-NL" sz="2400" dirty="0">
              <a:solidFill>
                <a:srgbClr val="564B3C"/>
              </a:solidFill>
              <a:latin typeface="Century Gothic"/>
            </a:endParaRPr>
          </a:p>
          <a:p>
            <a:pPr marL="342900" lvl="0" indent="-228600" eaLnBrk="1" fontAlgn="auto" hangingPunct="1">
              <a:spcAft>
                <a:spcPts val="0"/>
              </a:spcAft>
              <a:buClr>
                <a:srgbClr val="93A299"/>
              </a:buClr>
              <a:buSzTx/>
              <a:buFont typeface="Arial" pitchFamily="34" charset="0"/>
              <a:buChar char="•"/>
            </a:pPr>
            <a:endParaRPr lang="nl-NL" sz="2400" dirty="0">
              <a:solidFill>
                <a:srgbClr val="564B3C"/>
              </a:solidFill>
              <a:latin typeface="Century Gothic"/>
            </a:endParaRPr>
          </a:p>
          <a:p>
            <a:endParaRPr lang="nl-NL" dirty="0"/>
          </a:p>
        </p:txBody>
      </p:sp>
    </p:spTree>
    <p:extLst>
      <p:ext uri="{BB962C8B-B14F-4D97-AF65-F5344CB8AC3E}">
        <p14:creationId xmlns:p14="http://schemas.microsoft.com/office/powerpoint/2010/main" val="258540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59AE156-B6F9-4859-B082-CE73EB114CA0}"/>
              </a:ext>
            </a:extLst>
          </p:cNvPr>
          <p:cNvSpPr>
            <a:spLocks noGrp="1"/>
          </p:cNvSpPr>
          <p:nvPr>
            <p:ph type="body" idx="1"/>
          </p:nvPr>
        </p:nvSpPr>
        <p:spPr/>
        <p:txBody>
          <a:bodyPr/>
          <a:lstStyle/>
          <a:p>
            <a:endParaRPr lang="nl-NL" dirty="0"/>
          </a:p>
          <a:p>
            <a:endParaRPr lang="nl-NL" dirty="0"/>
          </a:p>
          <a:p>
            <a:r>
              <a:rPr lang="nl-NL" dirty="0"/>
              <a:t> </a:t>
            </a:r>
          </a:p>
        </p:txBody>
      </p:sp>
      <p:sp>
        <p:nvSpPr>
          <p:cNvPr id="3" name="Titel 2">
            <a:extLst>
              <a:ext uri="{FF2B5EF4-FFF2-40B4-BE49-F238E27FC236}">
                <a16:creationId xmlns:a16="http://schemas.microsoft.com/office/drawing/2014/main" id="{C9083A55-FC62-40E9-A077-A9B056A0AA58}"/>
              </a:ext>
            </a:extLst>
          </p:cNvPr>
          <p:cNvSpPr>
            <a:spLocks noGrp="1"/>
          </p:cNvSpPr>
          <p:nvPr>
            <p:ph type="title"/>
          </p:nvPr>
        </p:nvSpPr>
        <p:spPr/>
        <p:txBody>
          <a:bodyPr/>
          <a:lstStyle/>
          <a:p>
            <a:r>
              <a:rPr lang="nl-NL" dirty="0"/>
              <a:t>Aanbevolen Literatuur</a:t>
            </a:r>
          </a:p>
        </p:txBody>
      </p:sp>
      <p:pic>
        <p:nvPicPr>
          <p:cNvPr id="4" name="Afbeelding 3">
            <a:extLst>
              <a:ext uri="{FF2B5EF4-FFF2-40B4-BE49-F238E27FC236}">
                <a16:creationId xmlns:a16="http://schemas.microsoft.com/office/drawing/2014/main" id="{884483EF-12FD-40E3-A606-D2BEEDAAA991}"/>
              </a:ext>
            </a:extLst>
          </p:cNvPr>
          <p:cNvPicPr>
            <a:picLocks noChangeAspect="1"/>
          </p:cNvPicPr>
          <p:nvPr/>
        </p:nvPicPr>
        <p:blipFill>
          <a:blip r:embed="rId2"/>
          <a:stretch>
            <a:fillRect/>
          </a:stretch>
        </p:blipFill>
        <p:spPr>
          <a:xfrm>
            <a:off x="395535" y="2610809"/>
            <a:ext cx="5301067" cy="2762407"/>
          </a:xfrm>
          <a:prstGeom prst="rect">
            <a:avLst/>
          </a:prstGeom>
        </p:spPr>
      </p:pic>
    </p:spTree>
    <p:extLst>
      <p:ext uri="{BB962C8B-B14F-4D97-AF65-F5344CB8AC3E}">
        <p14:creationId xmlns:p14="http://schemas.microsoft.com/office/powerpoint/2010/main" val="1597899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Ernstige onderkoeling; schijndood</a:t>
            </a:r>
          </a:p>
        </p:txBody>
      </p:sp>
      <p:sp>
        <p:nvSpPr>
          <p:cNvPr id="3" name="Tijdelijke aanduiding voor inhoud 2"/>
          <p:cNvSpPr>
            <a:spLocks noGrp="1"/>
          </p:cNvSpPr>
          <p:nvPr>
            <p:ph sz="quarter" idx="1"/>
          </p:nvPr>
        </p:nvSpPr>
        <p:spPr/>
        <p:txBody>
          <a:bodyPr/>
          <a:lstStyle/>
          <a:p>
            <a:endParaRPr lang="nl-N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3"/>
            <a:ext cx="8136904" cy="4211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61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Complicaties hypothermie</a:t>
            </a:r>
          </a:p>
        </p:txBody>
      </p:sp>
      <p:sp>
        <p:nvSpPr>
          <p:cNvPr id="3" name="Tijdelijke aanduiding voor inhoud 2"/>
          <p:cNvSpPr>
            <a:spLocks noGrp="1"/>
          </p:cNvSpPr>
          <p:nvPr>
            <p:ph sz="quarter" idx="1"/>
          </p:nvPr>
        </p:nvSpPr>
        <p:spPr/>
        <p:txBody>
          <a:bodyPr/>
          <a:lstStyle/>
          <a:p>
            <a:pPr marL="0" indent="0">
              <a:buNone/>
            </a:pPr>
            <a:endParaRPr lang="nl-NL" dirty="0"/>
          </a:p>
          <a:p>
            <a:r>
              <a:rPr lang="nl-NL" dirty="0">
                <a:latin typeface="Century Gothic" panose="020B0502020202020204" pitchFamily="34" charset="0"/>
              </a:rPr>
              <a:t>Verstoorde stolling</a:t>
            </a:r>
          </a:p>
          <a:p>
            <a:r>
              <a:rPr lang="nl-NL" dirty="0">
                <a:latin typeface="Century Gothic" panose="020B0502020202020204" pitchFamily="34" charset="0"/>
              </a:rPr>
              <a:t>Ischemie myocard</a:t>
            </a:r>
          </a:p>
          <a:p>
            <a:r>
              <a:rPr lang="nl-NL" dirty="0">
                <a:latin typeface="Century Gothic" panose="020B0502020202020204" pitchFamily="34" charset="0"/>
              </a:rPr>
              <a:t>Hartritmestoornissen</a:t>
            </a:r>
          </a:p>
        </p:txBody>
      </p:sp>
    </p:spTree>
    <p:extLst>
      <p:ext uri="{BB962C8B-B14F-4D97-AF65-F5344CB8AC3E}">
        <p14:creationId xmlns:p14="http://schemas.microsoft.com/office/powerpoint/2010/main" val="445329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Soorten thermometers</a:t>
            </a:r>
          </a:p>
        </p:txBody>
      </p:sp>
      <p:sp>
        <p:nvSpPr>
          <p:cNvPr id="3" name="Tijdelijke aanduiding voor inhoud 2"/>
          <p:cNvSpPr>
            <a:spLocks noGrp="1"/>
          </p:cNvSpPr>
          <p:nvPr>
            <p:ph sz="quarter" idx="1"/>
          </p:nvPr>
        </p:nvSpPr>
        <p:spPr/>
        <p:txBody>
          <a:bodyPr/>
          <a:lstStyle/>
          <a:p>
            <a:pPr marL="342900" lvl="0" indent="-228600" eaLnBrk="1" fontAlgn="auto" hangingPunct="1">
              <a:spcAft>
                <a:spcPts val="0"/>
              </a:spcAft>
              <a:buClr>
                <a:srgbClr val="93A299"/>
              </a:buClr>
              <a:buSzTx/>
              <a:buFont typeface="Arial" pitchFamily="34" charset="0"/>
              <a:buChar char="•"/>
            </a:pPr>
            <a:r>
              <a:rPr lang="nl-NL" sz="2400" dirty="0">
                <a:latin typeface="Century Gothic"/>
              </a:rPr>
              <a:t>Meest gebruikte thermometers zijn de digitale thermometer en de infrarode digitale thermometer.</a:t>
            </a:r>
          </a:p>
          <a:p>
            <a:pPr marL="342900" lvl="0" indent="-228600" eaLnBrk="1" fontAlgn="auto" hangingPunct="1">
              <a:spcAft>
                <a:spcPts val="0"/>
              </a:spcAft>
              <a:buClr>
                <a:srgbClr val="93A299"/>
              </a:buClr>
              <a:buSzTx/>
              <a:buFont typeface="Arial" pitchFamily="34" charset="0"/>
              <a:buChar char="•"/>
            </a:pPr>
            <a:endParaRPr lang="nl-NL" sz="2400" dirty="0">
              <a:latin typeface="Century Gothic"/>
            </a:endParaRPr>
          </a:p>
          <a:p>
            <a:pPr marL="342900" lvl="0" indent="-228600" eaLnBrk="1" fontAlgn="auto" hangingPunct="1">
              <a:spcAft>
                <a:spcPts val="0"/>
              </a:spcAft>
              <a:buClr>
                <a:srgbClr val="93A299"/>
              </a:buClr>
              <a:buSzTx/>
              <a:buFont typeface="Arial" pitchFamily="34" charset="0"/>
              <a:buChar char="•"/>
            </a:pPr>
            <a:r>
              <a:rPr lang="nl-NL" sz="2400" dirty="0">
                <a:latin typeface="Century Gothic"/>
              </a:rPr>
              <a:t>Temp opnemen: rectaal, axillair, oraal, tympanische en via voorhoofd. </a:t>
            </a:r>
          </a:p>
          <a:p>
            <a:pPr marL="114300" lvl="0" indent="0" eaLnBrk="1" fontAlgn="auto" hangingPunct="1">
              <a:spcAft>
                <a:spcPts val="0"/>
              </a:spcAft>
              <a:buClr>
                <a:srgbClr val="93A299"/>
              </a:buClr>
              <a:buSzTx/>
              <a:buNone/>
            </a:pPr>
            <a:endParaRPr lang="nl-NL" sz="2400" dirty="0">
              <a:latin typeface="Century Gothic"/>
            </a:endParaRPr>
          </a:p>
          <a:p>
            <a:pPr marL="114300" lvl="0" indent="0" eaLnBrk="1" fontAlgn="auto" hangingPunct="1">
              <a:spcAft>
                <a:spcPts val="0"/>
              </a:spcAft>
              <a:buClr>
                <a:srgbClr val="93A299"/>
              </a:buClr>
              <a:buSzTx/>
              <a:buNone/>
            </a:pPr>
            <a:r>
              <a:rPr lang="nl-NL" sz="2400" dirty="0">
                <a:latin typeface="Century Gothic"/>
              </a:rPr>
              <a:t>Links:</a:t>
            </a:r>
          </a:p>
          <a:p>
            <a:r>
              <a:rPr lang="nl-NL" sz="1800" dirty="0">
                <a:hlinkClick r:id="rId2"/>
              </a:rPr>
              <a:t>https://www.consumentenbond.nl/binaries/content/assets/cbhippowebsite/gidsen/gezondgids/2016/nummer-4---augustus/ng201608p32_keuzehulp_koortsthermometers.pdf</a:t>
            </a:r>
            <a:endParaRPr lang="nl-NL" sz="1800" dirty="0"/>
          </a:p>
          <a:p>
            <a:endParaRPr lang="nl-NL" sz="1800" dirty="0"/>
          </a:p>
          <a:p>
            <a:r>
              <a:rPr lang="nl-NL" sz="1800" dirty="0"/>
              <a:t>https://www.ntvg.nl/artikelen/meting-van-de-lichaamstemperatuur/volledig</a:t>
            </a:r>
          </a:p>
          <a:p>
            <a:endParaRPr lang="nl-NL" sz="1800" dirty="0"/>
          </a:p>
          <a:p>
            <a:endParaRPr lang="nl-NL" sz="1800" dirty="0"/>
          </a:p>
          <a:p>
            <a:endParaRPr lang="nl-NL" dirty="0"/>
          </a:p>
        </p:txBody>
      </p:sp>
    </p:spTree>
    <p:extLst>
      <p:ext uri="{BB962C8B-B14F-4D97-AF65-F5344CB8AC3E}">
        <p14:creationId xmlns:p14="http://schemas.microsoft.com/office/powerpoint/2010/main" val="1743551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Afwijkende waarden</a:t>
            </a:r>
          </a:p>
        </p:txBody>
      </p:sp>
      <p:sp>
        <p:nvSpPr>
          <p:cNvPr id="3" name="Tijdelijke aanduiding voor inhoud 2"/>
          <p:cNvSpPr>
            <a:spLocks noGrp="1"/>
          </p:cNvSpPr>
          <p:nvPr>
            <p:ph sz="quarter" idx="1"/>
          </p:nvPr>
        </p:nvSpPr>
        <p:spPr/>
        <p:txBody>
          <a:bodyPr/>
          <a:lstStyle/>
          <a:p>
            <a:pPr marL="342900" lvl="0" indent="-228600" eaLnBrk="1" fontAlgn="auto" hangingPunct="1">
              <a:spcAft>
                <a:spcPts val="0"/>
              </a:spcAft>
              <a:buClr>
                <a:srgbClr val="93A299"/>
              </a:buClr>
              <a:buSzTx/>
              <a:buFont typeface="Arial" pitchFamily="34" charset="0"/>
              <a:buChar char="•"/>
            </a:pPr>
            <a:r>
              <a:rPr lang="nl-NL" sz="2400" dirty="0">
                <a:latin typeface="Century Gothic"/>
              </a:rPr>
              <a:t>Verhoging: 37.6 tot 38 temp</a:t>
            </a:r>
          </a:p>
          <a:p>
            <a:pPr marL="342900" lvl="0" indent="-228600" eaLnBrk="1" fontAlgn="auto" hangingPunct="1">
              <a:spcAft>
                <a:spcPts val="0"/>
              </a:spcAft>
              <a:buClr>
                <a:srgbClr val="93A299"/>
              </a:buClr>
              <a:buSzTx/>
              <a:buFont typeface="Arial" pitchFamily="34" charset="0"/>
              <a:buChar char="•"/>
            </a:pPr>
            <a:r>
              <a:rPr lang="nl-NL" sz="2400" dirty="0">
                <a:latin typeface="Century Gothic"/>
              </a:rPr>
              <a:t>Koorts: temp van 38 en hoger.</a:t>
            </a:r>
          </a:p>
          <a:p>
            <a:pPr marL="342900" lvl="0" indent="-228600" eaLnBrk="1" fontAlgn="auto" hangingPunct="1">
              <a:spcAft>
                <a:spcPts val="0"/>
              </a:spcAft>
              <a:buClr>
                <a:srgbClr val="93A299"/>
              </a:buClr>
              <a:buSzTx/>
              <a:buFont typeface="Arial" pitchFamily="34" charset="0"/>
              <a:buChar char="•"/>
            </a:pPr>
            <a:endParaRPr lang="nl-NL" sz="2400" dirty="0">
              <a:latin typeface="Century Gothic"/>
            </a:endParaRPr>
          </a:p>
          <a:p>
            <a:pPr marL="342900" lvl="0" indent="-228600" eaLnBrk="1" fontAlgn="auto" hangingPunct="1">
              <a:spcAft>
                <a:spcPts val="0"/>
              </a:spcAft>
              <a:buClr>
                <a:srgbClr val="93A299"/>
              </a:buClr>
              <a:buSzTx/>
              <a:buFont typeface="Arial" pitchFamily="34" charset="0"/>
              <a:buChar char="•"/>
            </a:pPr>
            <a:r>
              <a:rPr lang="nl-NL" sz="2400" dirty="0">
                <a:latin typeface="Century Gothic"/>
              </a:rPr>
              <a:t>Koorts kan bij verschillende lichamelijke aandoeningen optreden zoals:</a:t>
            </a:r>
            <a:br>
              <a:rPr lang="nl-NL" sz="2400" dirty="0">
                <a:latin typeface="Century Gothic"/>
              </a:rPr>
            </a:br>
            <a:r>
              <a:rPr lang="nl-NL" sz="2400" dirty="0">
                <a:latin typeface="Century Gothic"/>
              </a:rPr>
              <a:t>-infectieziekten.</a:t>
            </a:r>
            <a:br>
              <a:rPr lang="nl-NL" sz="2400" dirty="0">
                <a:latin typeface="Century Gothic"/>
              </a:rPr>
            </a:br>
            <a:r>
              <a:rPr lang="nl-NL" sz="2400" dirty="0">
                <a:latin typeface="Century Gothic"/>
              </a:rPr>
              <a:t>-ontstekingsprocessen.</a:t>
            </a:r>
            <a:br>
              <a:rPr lang="nl-NL" sz="2400" dirty="0">
                <a:latin typeface="Century Gothic"/>
              </a:rPr>
            </a:br>
            <a:r>
              <a:rPr lang="nl-NL" sz="2400" dirty="0">
                <a:latin typeface="Century Gothic"/>
              </a:rPr>
              <a:t>-uitdroging.</a:t>
            </a:r>
            <a:br>
              <a:rPr lang="nl-NL" sz="2400" dirty="0">
                <a:latin typeface="Century Gothic"/>
              </a:rPr>
            </a:br>
            <a:r>
              <a:rPr lang="nl-NL" sz="2400" dirty="0">
                <a:latin typeface="Century Gothic"/>
              </a:rPr>
              <a:t>-hersenaandoeningen.</a:t>
            </a:r>
            <a:br>
              <a:rPr lang="nl-NL" sz="2400" dirty="0">
                <a:latin typeface="Century Gothic"/>
              </a:rPr>
            </a:br>
            <a:r>
              <a:rPr lang="nl-NL" sz="2400" dirty="0">
                <a:latin typeface="Century Gothic"/>
              </a:rPr>
              <a:t>-wonden.</a:t>
            </a:r>
            <a:br>
              <a:rPr lang="nl-NL" sz="2400" dirty="0">
                <a:latin typeface="Century Gothic"/>
              </a:rPr>
            </a:br>
            <a:r>
              <a:rPr lang="nl-NL" sz="2400" dirty="0">
                <a:latin typeface="Century Gothic"/>
              </a:rPr>
              <a:t>-trombose.</a:t>
            </a:r>
            <a:br>
              <a:rPr lang="nl-NL" sz="2400" dirty="0">
                <a:latin typeface="Century Gothic"/>
              </a:rPr>
            </a:br>
            <a:r>
              <a:rPr lang="nl-NL" sz="2400" dirty="0">
                <a:latin typeface="Century Gothic"/>
              </a:rPr>
              <a:t>-verhoogde schildklierwerking</a:t>
            </a:r>
          </a:p>
          <a:p>
            <a:endParaRPr lang="nl-NL" dirty="0"/>
          </a:p>
        </p:txBody>
      </p:sp>
    </p:spTree>
    <p:extLst>
      <p:ext uri="{BB962C8B-B14F-4D97-AF65-F5344CB8AC3E}">
        <p14:creationId xmlns:p14="http://schemas.microsoft.com/office/powerpoint/2010/main" val="155699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Locatie van de meting</a:t>
            </a:r>
          </a:p>
        </p:txBody>
      </p:sp>
      <p:sp>
        <p:nvSpPr>
          <p:cNvPr id="3" name="Tijdelijke aanduiding voor inhoud 2"/>
          <p:cNvSpPr>
            <a:spLocks noGrp="1"/>
          </p:cNvSpPr>
          <p:nvPr>
            <p:ph sz="quarter" idx="1"/>
          </p:nvPr>
        </p:nvSpPr>
        <p:spPr/>
        <p:txBody>
          <a:bodyPr/>
          <a:lstStyle/>
          <a:p>
            <a:pPr marL="342900" lvl="0" indent="-228600" eaLnBrk="1" fontAlgn="auto" hangingPunct="1">
              <a:spcAft>
                <a:spcPts val="0"/>
              </a:spcAft>
              <a:buClr>
                <a:srgbClr val="93A299"/>
              </a:buClr>
              <a:buSzTx/>
              <a:buFont typeface="Arial" pitchFamily="34" charset="0"/>
              <a:buChar char="•"/>
            </a:pPr>
            <a:r>
              <a:rPr lang="nl-NL" sz="2400" dirty="0">
                <a:latin typeface="Century Gothic"/>
              </a:rPr>
              <a:t>Rectale meting is een betrouwbare meting en heeft daarom vaak de voorkeur.</a:t>
            </a:r>
            <a:br>
              <a:rPr lang="nl-NL" sz="2400" dirty="0">
                <a:latin typeface="Century Gothic"/>
              </a:rPr>
            </a:br>
            <a:r>
              <a:rPr lang="nl-NL" sz="2400" dirty="0">
                <a:latin typeface="Century Gothic"/>
              </a:rPr>
              <a:t>Soms is rectale meeting niet mogelijk.</a:t>
            </a:r>
          </a:p>
          <a:p>
            <a:pPr marL="342900" lvl="0" indent="-228600" eaLnBrk="1" fontAlgn="auto" hangingPunct="1">
              <a:spcAft>
                <a:spcPts val="0"/>
              </a:spcAft>
              <a:buClr>
                <a:srgbClr val="93A299"/>
              </a:buClr>
              <a:buSzTx/>
              <a:buFont typeface="Arial" pitchFamily="34" charset="0"/>
              <a:buChar char="•"/>
            </a:pPr>
            <a:r>
              <a:rPr lang="nl-NL" sz="2400" dirty="0">
                <a:latin typeface="Century Gothic"/>
              </a:rPr>
              <a:t>Axillaire en femorale meting is 0,5 lager dan rectaal.</a:t>
            </a:r>
          </a:p>
          <a:p>
            <a:pPr marL="342900" lvl="0" indent="-228600" eaLnBrk="1" fontAlgn="auto" hangingPunct="1">
              <a:spcAft>
                <a:spcPts val="0"/>
              </a:spcAft>
              <a:buClr>
                <a:srgbClr val="93A299"/>
              </a:buClr>
              <a:buSzTx/>
              <a:buFont typeface="Arial" pitchFamily="34" charset="0"/>
              <a:buChar char="•"/>
            </a:pPr>
            <a:r>
              <a:rPr lang="nl-NL" sz="2400" dirty="0">
                <a:latin typeface="Century Gothic"/>
              </a:rPr>
              <a:t>Orale meting is 0.3 lager dan rectaal.</a:t>
            </a:r>
          </a:p>
          <a:p>
            <a:pPr marL="342900" lvl="0" indent="-228600" eaLnBrk="1" fontAlgn="auto" hangingPunct="1">
              <a:spcAft>
                <a:spcPts val="0"/>
              </a:spcAft>
              <a:buClr>
                <a:srgbClr val="93A299"/>
              </a:buClr>
              <a:buSzTx/>
              <a:buFont typeface="Arial" pitchFamily="34" charset="0"/>
              <a:buChar char="•"/>
            </a:pPr>
            <a:r>
              <a:rPr lang="nl-NL" sz="2400" dirty="0">
                <a:latin typeface="Century Gothic"/>
              </a:rPr>
              <a:t>Tympanische meting enkele tienden graden hoger dan rectaal</a:t>
            </a:r>
          </a:p>
        </p:txBody>
      </p:sp>
    </p:spTree>
    <p:extLst>
      <p:ext uri="{BB962C8B-B14F-4D97-AF65-F5344CB8AC3E}">
        <p14:creationId xmlns:p14="http://schemas.microsoft.com/office/powerpoint/2010/main" val="17577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969718351"/>
              </p:ext>
            </p:extLst>
          </p:nvPr>
        </p:nvGraphicFramePr>
        <p:xfrm>
          <a:off x="395536" y="168247"/>
          <a:ext cx="8136904" cy="6529543"/>
        </p:xfrm>
        <a:graphic>
          <a:graphicData uri="http://schemas.openxmlformats.org/drawingml/2006/table">
            <a:tbl>
              <a:tblPr firstRow="1" bandRow="1">
                <a:tableStyleId>{5C22544A-7EE6-4342-B048-85BDC9FD1C3A}</a:tableStyleId>
              </a:tblPr>
              <a:tblGrid>
                <a:gridCol w="4243887">
                  <a:extLst>
                    <a:ext uri="{9D8B030D-6E8A-4147-A177-3AD203B41FA5}">
                      <a16:colId xmlns:a16="http://schemas.microsoft.com/office/drawing/2014/main" val="20000"/>
                    </a:ext>
                  </a:extLst>
                </a:gridCol>
                <a:gridCol w="3893017">
                  <a:extLst>
                    <a:ext uri="{9D8B030D-6E8A-4147-A177-3AD203B41FA5}">
                      <a16:colId xmlns:a16="http://schemas.microsoft.com/office/drawing/2014/main" val="20001"/>
                    </a:ext>
                  </a:extLst>
                </a:gridCol>
              </a:tblGrid>
              <a:tr h="306850">
                <a:tc>
                  <a:txBody>
                    <a:bodyPr/>
                    <a:lstStyle/>
                    <a:p>
                      <a:r>
                        <a:rPr lang="nl-NL" sz="1600" dirty="0"/>
                        <a:t>Rectaal</a:t>
                      </a:r>
                    </a:p>
                  </a:txBody>
                  <a:tcPr/>
                </a:tc>
                <a:tc>
                  <a:txBody>
                    <a:bodyPr/>
                    <a:lstStyle/>
                    <a:p>
                      <a:r>
                        <a:rPr lang="nl-NL" sz="1600" dirty="0"/>
                        <a:t>Tympaan</a:t>
                      </a:r>
                    </a:p>
                  </a:txBody>
                  <a:tcPr/>
                </a:tc>
                <a:extLst>
                  <a:ext uri="{0D108BD9-81ED-4DB2-BD59-A6C34878D82A}">
                    <a16:rowId xmlns:a16="http://schemas.microsoft.com/office/drawing/2014/main" val="10000"/>
                  </a:ext>
                </a:extLst>
              </a:tr>
              <a:tr h="374418">
                <a:tc>
                  <a:txBody>
                    <a:bodyPr/>
                    <a:lstStyle/>
                    <a:p>
                      <a:r>
                        <a:rPr lang="nl-NL" sz="1600" dirty="0"/>
                        <a:t>Alle</a:t>
                      </a:r>
                      <a:r>
                        <a:rPr lang="nl-NL" sz="1600" baseline="0" dirty="0"/>
                        <a:t> leeftijden</a:t>
                      </a:r>
                      <a:endParaRPr lang="nl-NL" sz="1600" dirty="0"/>
                    </a:p>
                  </a:txBody>
                  <a:tcPr/>
                </a:tc>
                <a:tc>
                  <a:txBody>
                    <a:bodyPr/>
                    <a:lstStyle/>
                    <a:p>
                      <a:r>
                        <a:rPr lang="nl-NL" sz="1600" dirty="0"/>
                        <a:t>Vanaf 3 maanden </a:t>
                      </a:r>
                    </a:p>
                  </a:txBody>
                  <a:tcPr/>
                </a:tc>
                <a:extLst>
                  <a:ext uri="{0D108BD9-81ED-4DB2-BD59-A6C34878D82A}">
                    <a16:rowId xmlns:a16="http://schemas.microsoft.com/office/drawing/2014/main" val="10001"/>
                  </a:ext>
                </a:extLst>
              </a:tr>
              <a:tr h="6552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a:t>Meting</a:t>
                      </a:r>
                      <a:r>
                        <a:rPr lang="nl-NL" sz="1600" baseline="0" dirty="0"/>
                        <a:t> via de anus</a:t>
                      </a:r>
                    </a:p>
                    <a:p>
                      <a:endParaRPr lang="nl-NL"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a:t>Meet</a:t>
                      </a:r>
                      <a:r>
                        <a:rPr lang="nl-NL" sz="1600" baseline="0" dirty="0"/>
                        <a:t> de infrarode warmte-uitstraling van het trommelvlies</a:t>
                      </a:r>
                    </a:p>
                  </a:txBody>
                  <a:tcPr/>
                </a:tc>
                <a:extLst>
                  <a:ext uri="{0D108BD9-81ED-4DB2-BD59-A6C34878D82A}">
                    <a16:rowId xmlns:a16="http://schemas.microsoft.com/office/drawing/2014/main" val="10002"/>
                  </a:ext>
                </a:extLst>
              </a:tr>
              <a:tr h="655233">
                <a:tc>
                  <a:txBody>
                    <a:bodyPr/>
                    <a:lstStyle/>
                    <a:p>
                      <a:r>
                        <a:rPr lang="nl-NL" sz="1600" dirty="0"/>
                        <a:t>Heel betrouwbaar</a:t>
                      </a:r>
                    </a:p>
                  </a:txBody>
                  <a:tcPr/>
                </a:tc>
                <a:tc>
                  <a:txBody>
                    <a:bodyPr/>
                    <a:lstStyle/>
                    <a:p>
                      <a:r>
                        <a:rPr lang="nl-NL" sz="1600" dirty="0"/>
                        <a:t>Minder</a:t>
                      </a:r>
                      <a:r>
                        <a:rPr lang="nl-NL" sz="1600" baseline="0" dirty="0"/>
                        <a:t> betrouwbaar dan rectale meting</a:t>
                      </a:r>
                      <a:endParaRPr lang="nl-NL" sz="1600" dirty="0"/>
                    </a:p>
                  </a:txBody>
                  <a:tcPr/>
                </a:tc>
                <a:extLst>
                  <a:ext uri="{0D108BD9-81ED-4DB2-BD59-A6C34878D82A}">
                    <a16:rowId xmlns:a16="http://schemas.microsoft.com/office/drawing/2014/main" val="10003"/>
                  </a:ext>
                </a:extLst>
              </a:tr>
              <a:tr h="668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a:t>Niet praktisch</a:t>
                      </a:r>
                      <a:r>
                        <a:rPr lang="nl-NL" sz="1600" baseline="0" dirty="0"/>
                        <a:t> voor in de praktijk</a:t>
                      </a:r>
                      <a:endParaRPr lang="nl-NL" sz="1600" dirty="0"/>
                    </a:p>
                    <a:p>
                      <a:endParaRPr lang="nl-NL"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a:t>Praktisch</a:t>
                      </a:r>
                      <a:r>
                        <a:rPr lang="nl-NL" sz="1600" baseline="0" dirty="0"/>
                        <a:t> en snel voor in de praktijk/ziekenhuis</a:t>
                      </a:r>
                      <a:endParaRPr lang="nl-NL" sz="1600" dirty="0"/>
                    </a:p>
                  </a:txBody>
                  <a:tcPr/>
                </a:tc>
                <a:extLst>
                  <a:ext uri="{0D108BD9-81ED-4DB2-BD59-A6C34878D82A}">
                    <a16:rowId xmlns:a16="http://schemas.microsoft.com/office/drawing/2014/main" val="10004"/>
                  </a:ext>
                </a:extLst>
              </a:tr>
              <a:tr h="1778490">
                <a:tc>
                  <a:txBody>
                    <a:bodyPr/>
                    <a:lstStyle/>
                    <a:p>
                      <a:r>
                        <a:rPr lang="nl-NL" sz="1600" dirty="0"/>
                        <a:t>Rectaal meten mag niet bij: aambeien, ernstige diarree, ontstekingen en tumoren in het gebied van het rectum, bij kraamvrouwen met hechtingen en bij een afgesloten anus. </a:t>
                      </a:r>
                    </a:p>
                  </a:txBody>
                  <a:tcPr/>
                </a:tc>
                <a:tc>
                  <a:txBody>
                    <a:bodyPr/>
                    <a:lstStyle/>
                    <a:p>
                      <a:r>
                        <a:rPr lang="nl-NL" sz="1600" dirty="0"/>
                        <a:t>Een cerumenprop en middenoorontsteking</a:t>
                      </a:r>
                      <a:r>
                        <a:rPr lang="nl-NL" sz="1600" baseline="0" dirty="0"/>
                        <a:t> kan de meting verstoren</a:t>
                      </a:r>
                      <a:endParaRPr lang="nl-NL" sz="1600" dirty="0"/>
                    </a:p>
                  </a:txBody>
                  <a:tcPr/>
                </a:tc>
                <a:extLst>
                  <a:ext uri="{0D108BD9-81ED-4DB2-BD59-A6C34878D82A}">
                    <a16:rowId xmlns:a16="http://schemas.microsoft.com/office/drawing/2014/main" val="10005"/>
                  </a:ext>
                </a:extLst>
              </a:tr>
              <a:tr h="2062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aseline="0" dirty="0"/>
                        <a:t>Belangrijk dat thermometer circa 3 cm in de anus gestoken wordt</a:t>
                      </a:r>
                      <a:endParaRPr lang="nl-NL" sz="1600" dirty="0"/>
                    </a:p>
                    <a:p>
                      <a:endParaRPr lang="nl-NL" sz="1600" dirty="0"/>
                    </a:p>
                  </a:txBody>
                  <a:tcPr/>
                </a:tc>
                <a:tc>
                  <a:txBody>
                    <a:bodyPr/>
                    <a:lstStyle/>
                    <a:p>
                      <a:r>
                        <a:rPr lang="nl-NL" sz="1600" dirty="0"/>
                        <a:t>Belangrijk de gehoorgang te strekken bij een meting om beter “zicht” te hebben op het trommelvlies. Bij oudere kinderen en volwassenen de oorschel</a:t>
                      </a:r>
                      <a:r>
                        <a:rPr lang="nl-NL" sz="1600" baseline="0" dirty="0"/>
                        <a:t>p naar achteren en naar boven trekken, bij kinderen jonger dan 1 jaar alleen licht naar achteren. </a:t>
                      </a:r>
                      <a:endParaRPr lang="nl-NL"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47971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Aandachtspunten</a:t>
            </a:r>
          </a:p>
        </p:txBody>
      </p:sp>
      <p:sp>
        <p:nvSpPr>
          <p:cNvPr id="3" name="Tijdelijke aanduiding voor inhoud 2"/>
          <p:cNvSpPr>
            <a:spLocks noGrp="1"/>
          </p:cNvSpPr>
          <p:nvPr>
            <p:ph sz="quarter" idx="1"/>
          </p:nvPr>
        </p:nvSpPr>
        <p:spPr/>
        <p:txBody>
          <a:bodyPr/>
          <a:lstStyle/>
          <a:p>
            <a:pPr marL="342900" lvl="0" indent="-228600" eaLnBrk="1" fontAlgn="auto" hangingPunct="1">
              <a:spcAft>
                <a:spcPts val="0"/>
              </a:spcAft>
              <a:buClr>
                <a:srgbClr val="93A299"/>
              </a:buClr>
              <a:buSzTx/>
              <a:buFont typeface="Arial" pitchFamily="34" charset="0"/>
              <a:buChar char="•"/>
              <a:defRPr/>
            </a:pPr>
            <a:r>
              <a:rPr lang="nl-NL" sz="2800" dirty="0">
                <a:latin typeface="Century Gothic"/>
              </a:rPr>
              <a:t>Verloop van temperatuur is belangrijk</a:t>
            </a:r>
          </a:p>
          <a:p>
            <a:pPr marL="342900" lvl="0" indent="-228600" eaLnBrk="1" fontAlgn="auto" hangingPunct="1">
              <a:spcAft>
                <a:spcPts val="0"/>
              </a:spcAft>
              <a:buClr>
                <a:srgbClr val="93A299"/>
              </a:buClr>
              <a:buSzTx/>
              <a:buFont typeface="Arial" pitchFamily="34" charset="0"/>
              <a:buChar char="•"/>
              <a:defRPr/>
            </a:pPr>
            <a:r>
              <a:rPr lang="nl-NL" sz="2800" dirty="0">
                <a:latin typeface="Century Gothic"/>
              </a:rPr>
              <a:t>‘s Avonds  is de temperatuur meestal hoger dan in de ochtend</a:t>
            </a:r>
          </a:p>
          <a:p>
            <a:pPr marL="342900" lvl="0" indent="-228600" eaLnBrk="1" fontAlgn="auto" hangingPunct="1">
              <a:spcAft>
                <a:spcPts val="0"/>
              </a:spcAft>
              <a:buClr>
                <a:srgbClr val="93A299"/>
              </a:buClr>
              <a:buSzTx/>
              <a:buFont typeface="Arial" pitchFamily="34" charset="0"/>
              <a:buChar char="•"/>
              <a:defRPr/>
            </a:pPr>
            <a:r>
              <a:rPr lang="nl-NL" sz="2800" dirty="0">
                <a:latin typeface="Century Gothic"/>
              </a:rPr>
              <a:t>De lichaamstemperatuur kan sterk oplopen door lichaamsbeweging en schommelt gedurende de dag</a:t>
            </a:r>
          </a:p>
          <a:p>
            <a:pPr marL="342900" lvl="0" indent="-228600" eaLnBrk="1" fontAlgn="auto" hangingPunct="1">
              <a:spcAft>
                <a:spcPts val="0"/>
              </a:spcAft>
              <a:buClr>
                <a:srgbClr val="93A299"/>
              </a:buClr>
              <a:buSzTx/>
              <a:buFont typeface="Arial" pitchFamily="34" charset="0"/>
              <a:buChar char="•"/>
              <a:defRPr/>
            </a:pPr>
            <a:r>
              <a:rPr lang="nl-NL" sz="2800" dirty="0">
                <a:latin typeface="Century Gothic"/>
              </a:rPr>
              <a:t>Bij vrouwen wordt de temperatuur ook door de menstruatiecyclus beïnvloed</a:t>
            </a:r>
          </a:p>
          <a:p>
            <a:endParaRPr lang="nl-NL"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277353"/>
            <a:ext cx="2880320" cy="110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120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Foutenbronen</a:t>
            </a:r>
            <a:endParaRPr lang="nl-NL" dirty="0"/>
          </a:p>
        </p:txBody>
      </p:sp>
      <p:sp>
        <p:nvSpPr>
          <p:cNvPr id="3" name="Tijdelijke aanduiding voor inhoud 2"/>
          <p:cNvSpPr>
            <a:spLocks noGrp="1"/>
          </p:cNvSpPr>
          <p:nvPr>
            <p:ph sz="quarter" idx="1"/>
          </p:nvPr>
        </p:nvSpPr>
        <p:spPr/>
        <p:txBody>
          <a:bodyPr/>
          <a:lstStyle/>
          <a:p>
            <a:pPr marL="0" indent="0">
              <a:buNone/>
            </a:pPr>
            <a:r>
              <a:rPr lang="nl-NL" dirty="0"/>
              <a:t>Soms wordt de temperatuur gemeten met een digitale thermometer onder de tong of in de oksel. Deze metingen zijn over het algemeen niet erg betrouwbaar. Zo kan de meting onder de tong gemakkelijk verstoord worden door de mond tussendoor te openen met het ademen of door koude of warme dranken gedronken te hebben in de twintig minuten voor de meting. Voor de beoordeling of er al dan niet sprake is van koorts, moet bij de zo gemeten temperatuur 0,3-0,5 °C opgeteld worden als er in de mond gemeten is en 0,5-1,0 °C wanneer er onder de oksel gemeten is.</a:t>
            </a:r>
          </a:p>
          <a:p>
            <a:endParaRPr lang="nl-NL" dirty="0"/>
          </a:p>
        </p:txBody>
      </p:sp>
    </p:spTree>
    <p:extLst>
      <p:ext uri="{BB962C8B-B14F-4D97-AF65-F5344CB8AC3E}">
        <p14:creationId xmlns:p14="http://schemas.microsoft.com/office/powerpoint/2010/main" val="893128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Mogelijke complicaties of bijzonderheden</a:t>
            </a:r>
          </a:p>
        </p:txBody>
      </p:sp>
      <p:sp>
        <p:nvSpPr>
          <p:cNvPr id="3" name="Tijdelijke aanduiding voor inhoud 2"/>
          <p:cNvSpPr>
            <a:spLocks noGrp="1"/>
          </p:cNvSpPr>
          <p:nvPr>
            <p:ph sz="quarter" idx="1"/>
          </p:nvPr>
        </p:nvSpPr>
        <p:spPr/>
        <p:txBody>
          <a:bodyPr/>
          <a:lstStyle/>
          <a:p>
            <a:pPr marL="0" indent="0">
              <a:buNone/>
            </a:pPr>
            <a:endParaRPr lang="nl-NL" dirty="0"/>
          </a:p>
          <a:p>
            <a:r>
              <a:rPr lang="nl-NL" dirty="0"/>
              <a:t>Baby’s tijdens het temperaturen gaan plassen of poepen.</a:t>
            </a:r>
          </a:p>
          <a:p>
            <a:r>
              <a:rPr lang="nl-NL" dirty="0"/>
              <a:t>Vooral bij diarree kan de ontlasting eruit spuiten</a:t>
            </a:r>
          </a:p>
          <a:p>
            <a:r>
              <a:rPr lang="nl-NL" dirty="0"/>
              <a:t>Jongetjes plassen  meestal recht omhoog</a:t>
            </a:r>
          </a:p>
          <a:p>
            <a:r>
              <a:rPr lang="nl-NL" dirty="0"/>
              <a:t>Blijf bij kinderen en onrustige patiënten de thermometer ondersteunen</a:t>
            </a:r>
          </a:p>
          <a:p>
            <a:endParaRPr lang="nl-NL" dirty="0"/>
          </a:p>
        </p:txBody>
      </p:sp>
    </p:spTree>
    <p:extLst>
      <p:ext uri="{BB962C8B-B14F-4D97-AF65-F5344CB8AC3E}">
        <p14:creationId xmlns:p14="http://schemas.microsoft.com/office/powerpoint/2010/main" val="3356449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Meting van de lichaamstemperatuur</a:t>
            </a:r>
          </a:p>
        </p:txBody>
      </p:sp>
      <p:sp>
        <p:nvSpPr>
          <p:cNvPr id="3" name="Tijdelijke aanduiding voor inhoud 2"/>
          <p:cNvSpPr>
            <a:spLocks noGrp="1"/>
          </p:cNvSpPr>
          <p:nvPr>
            <p:ph sz="quarter" idx="1"/>
          </p:nvPr>
        </p:nvSpPr>
        <p:spPr/>
        <p:txBody>
          <a:bodyPr/>
          <a:lstStyle/>
          <a:p>
            <a:pPr marL="0" indent="0">
              <a:buNone/>
            </a:pPr>
            <a:r>
              <a:rPr lang="nl-NL" dirty="0"/>
              <a:t>https://www.ntvg.nl/artikelen/meting-van-de-lichaamstemperatuur/volledig</a:t>
            </a:r>
          </a:p>
        </p:txBody>
      </p:sp>
    </p:spTree>
    <p:extLst>
      <p:ext uri="{BB962C8B-B14F-4D97-AF65-F5344CB8AC3E}">
        <p14:creationId xmlns:p14="http://schemas.microsoft.com/office/powerpoint/2010/main" val="292068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Normale lichaamstemperatuur</a:t>
            </a:r>
          </a:p>
        </p:txBody>
      </p:sp>
      <p:sp>
        <p:nvSpPr>
          <p:cNvPr id="3" name="Tijdelijke aanduiding voor inhoud 2"/>
          <p:cNvSpPr>
            <a:spLocks noGrp="1"/>
          </p:cNvSpPr>
          <p:nvPr>
            <p:ph sz="quarter" idx="1"/>
          </p:nvPr>
        </p:nvSpPr>
        <p:spPr/>
        <p:txBody>
          <a:bodyPr/>
          <a:lstStyle/>
          <a:p>
            <a:pPr marL="342900" lvl="0" indent="-228600" eaLnBrk="1" fontAlgn="auto" hangingPunct="1">
              <a:spcAft>
                <a:spcPts val="0"/>
              </a:spcAft>
              <a:buClr>
                <a:srgbClr val="93A299"/>
              </a:buClr>
              <a:buSzTx/>
              <a:buFont typeface="Arial" pitchFamily="34" charset="0"/>
              <a:buChar char="•"/>
            </a:pPr>
            <a:r>
              <a:rPr lang="nl-NL" sz="2400" dirty="0">
                <a:latin typeface="Century Gothic"/>
              </a:rPr>
              <a:t>Bij gezonde mensen zijn de warmteproductie en warmte afgifte op elkaar afgestemd dat de temp tussen 36 en 37.5 is.</a:t>
            </a:r>
          </a:p>
          <a:p>
            <a:pPr marL="114300" lvl="0" indent="0" eaLnBrk="1" fontAlgn="auto" hangingPunct="1">
              <a:spcAft>
                <a:spcPts val="0"/>
              </a:spcAft>
              <a:buClr>
                <a:srgbClr val="93A299"/>
              </a:buClr>
              <a:buSzTx/>
              <a:buNone/>
            </a:pPr>
            <a:endParaRPr lang="nl-NL" sz="2400" dirty="0">
              <a:latin typeface="Century Gothic"/>
            </a:endParaRPr>
          </a:p>
          <a:p>
            <a:pPr marL="342900" lvl="0" indent="-228600" eaLnBrk="1" fontAlgn="auto" hangingPunct="1">
              <a:spcAft>
                <a:spcPts val="0"/>
              </a:spcAft>
              <a:buClr>
                <a:srgbClr val="93A299"/>
              </a:buClr>
              <a:buSzTx/>
              <a:buFont typeface="Arial" pitchFamily="34" charset="0"/>
              <a:buChar char="•"/>
            </a:pPr>
            <a:r>
              <a:rPr lang="nl-NL" sz="2400" dirty="0">
                <a:latin typeface="Century Gothic"/>
              </a:rPr>
              <a:t>Afwijkende temperatuur moet je beschouwen als een symptoom dat er iets aan de hand is.</a:t>
            </a:r>
          </a:p>
        </p:txBody>
      </p:sp>
    </p:spTree>
    <p:extLst>
      <p:ext uri="{BB962C8B-B14F-4D97-AF65-F5344CB8AC3E}">
        <p14:creationId xmlns:p14="http://schemas.microsoft.com/office/powerpoint/2010/main" val="227713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Temperatuur</a:t>
            </a:r>
          </a:p>
        </p:txBody>
      </p:sp>
      <p:sp>
        <p:nvSpPr>
          <p:cNvPr id="3" name="Tijdelijke aanduiding voor inhoud 2"/>
          <p:cNvSpPr>
            <a:spLocks noGrp="1"/>
          </p:cNvSpPr>
          <p:nvPr>
            <p:ph sz="quarter" idx="1"/>
          </p:nvPr>
        </p:nvSpPr>
        <p:spPr/>
        <p:txBody>
          <a:bodyPr/>
          <a:lstStyle/>
          <a:p>
            <a:pPr marL="342900" lvl="0" indent="-228600" eaLnBrk="1" fontAlgn="auto" hangingPunct="1">
              <a:spcAft>
                <a:spcPts val="0"/>
              </a:spcAft>
              <a:buClr>
                <a:srgbClr val="93A299"/>
              </a:buClr>
              <a:buSzTx/>
              <a:buFont typeface="Arial" pitchFamily="34" charset="0"/>
              <a:buChar char="•"/>
              <a:defRPr/>
            </a:pPr>
            <a:r>
              <a:rPr lang="nl-NL" sz="2400" b="1" dirty="0">
                <a:solidFill>
                  <a:srgbClr val="564B3C"/>
                </a:solidFill>
                <a:latin typeface="Century Gothic"/>
              </a:rPr>
              <a:t>Hypothermie: &lt; 35  graden; </a:t>
            </a:r>
            <a:r>
              <a:rPr lang="nl-NL" sz="2400" dirty="0">
                <a:solidFill>
                  <a:srgbClr val="564B3C"/>
                </a:solidFill>
                <a:latin typeface="Century Gothic"/>
              </a:rPr>
              <a:t>ondertemperatuur</a:t>
            </a:r>
          </a:p>
          <a:p>
            <a:pPr marL="0" lvl="0" indent="0" eaLnBrk="1" fontAlgn="auto" hangingPunct="1">
              <a:spcAft>
                <a:spcPts val="0"/>
              </a:spcAft>
              <a:buClr>
                <a:srgbClr val="93A299"/>
              </a:buClr>
              <a:buSzTx/>
              <a:buNone/>
              <a:defRPr/>
            </a:pPr>
            <a:r>
              <a:rPr lang="nl-NL" sz="2400" dirty="0">
                <a:solidFill>
                  <a:srgbClr val="564B3C"/>
                </a:solidFill>
                <a:latin typeface="Century Gothic"/>
              </a:rPr>
              <a:t>    bij pasgeborenen, ouderen, patiënten in          </a:t>
            </a:r>
          </a:p>
          <a:p>
            <a:pPr marL="0" lvl="0" indent="0" eaLnBrk="1" fontAlgn="auto" hangingPunct="1">
              <a:spcAft>
                <a:spcPts val="0"/>
              </a:spcAft>
              <a:buClr>
                <a:srgbClr val="93A299"/>
              </a:buClr>
              <a:buSzTx/>
              <a:buNone/>
              <a:defRPr/>
            </a:pPr>
            <a:r>
              <a:rPr lang="nl-NL" sz="2400" dirty="0">
                <a:solidFill>
                  <a:srgbClr val="564B3C"/>
                </a:solidFill>
                <a:latin typeface="Century Gothic"/>
              </a:rPr>
              <a:t>    shock, slachtoffers van bijna verdrinking, </a:t>
            </a:r>
          </a:p>
          <a:p>
            <a:pPr marL="0" lvl="0" indent="0" eaLnBrk="1" fontAlgn="auto" hangingPunct="1">
              <a:spcAft>
                <a:spcPts val="0"/>
              </a:spcAft>
              <a:buClr>
                <a:srgbClr val="93A299"/>
              </a:buClr>
              <a:buSzTx/>
              <a:buNone/>
              <a:defRPr/>
            </a:pPr>
            <a:r>
              <a:rPr lang="nl-NL" sz="2400" dirty="0">
                <a:solidFill>
                  <a:srgbClr val="564B3C"/>
                </a:solidFill>
                <a:latin typeface="Century Gothic"/>
              </a:rPr>
              <a:t>    diabetisch coma)</a:t>
            </a:r>
            <a:endParaRPr lang="nl-NL" sz="2400" b="1" dirty="0">
              <a:solidFill>
                <a:srgbClr val="564B3C"/>
              </a:solidFill>
              <a:latin typeface="Century Gothic"/>
            </a:endParaRPr>
          </a:p>
          <a:p>
            <a:pPr marL="342900" lvl="0" indent="-228600" eaLnBrk="1" fontAlgn="auto" hangingPunct="1">
              <a:spcAft>
                <a:spcPts val="0"/>
              </a:spcAft>
              <a:buClr>
                <a:srgbClr val="93A299"/>
              </a:buClr>
              <a:buSzTx/>
              <a:buFont typeface="Arial" pitchFamily="34" charset="0"/>
              <a:buChar char="•"/>
              <a:defRPr/>
            </a:pPr>
            <a:r>
              <a:rPr lang="nl-NL" sz="2400" b="1" dirty="0">
                <a:solidFill>
                  <a:srgbClr val="564B3C"/>
                </a:solidFill>
                <a:latin typeface="Century Gothic"/>
              </a:rPr>
              <a:t>Normaal waarde </a:t>
            </a:r>
            <a:r>
              <a:rPr lang="nl-NL" sz="2400" dirty="0">
                <a:solidFill>
                  <a:srgbClr val="564B3C"/>
                </a:solidFill>
                <a:latin typeface="Century Gothic"/>
              </a:rPr>
              <a:t>temperatuur: 36 - 37.5</a:t>
            </a:r>
          </a:p>
          <a:p>
            <a:pPr marL="342900" lvl="0" indent="-228600" eaLnBrk="1" fontAlgn="auto" hangingPunct="1">
              <a:spcAft>
                <a:spcPts val="0"/>
              </a:spcAft>
              <a:buClr>
                <a:srgbClr val="93A299"/>
              </a:buClr>
              <a:buSzTx/>
              <a:buFont typeface="Arial" pitchFamily="34" charset="0"/>
              <a:buChar char="•"/>
              <a:defRPr/>
            </a:pPr>
            <a:r>
              <a:rPr lang="nl-NL" sz="2400" b="1" dirty="0">
                <a:latin typeface="Century Gothic"/>
              </a:rPr>
              <a:t>S</a:t>
            </a:r>
            <a:r>
              <a:rPr lang="nl-NL" sz="2400" b="1" dirty="0">
                <a:solidFill>
                  <a:srgbClr val="564B3C"/>
                </a:solidFill>
                <a:latin typeface="Century Gothic"/>
              </a:rPr>
              <a:t>ubfebriele </a:t>
            </a:r>
            <a:r>
              <a:rPr lang="nl-NL" sz="2400" dirty="0">
                <a:solidFill>
                  <a:srgbClr val="564B3C"/>
                </a:solidFill>
                <a:latin typeface="Century Gothic"/>
              </a:rPr>
              <a:t>(verhoging): 37,5 - 38</a:t>
            </a:r>
          </a:p>
          <a:p>
            <a:pPr marL="342900" lvl="0" indent="-228600" eaLnBrk="1" fontAlgn="auto" hangingPunct="1">
              <a:spcAft>
                <a:spcPts val="0"/>
              </a:spcAft>
              <a:buClr>
                <a:srgbClr val="93A299"/>
              </a:buClr>
              <a:buSzTx/>
              <a:buFont typeface="Arial" pitchFamily="34" charset="0"/>
              <a:buChar char="•"/>
              <a:defRPr/>
            </a:pPr>
            <a:r>
              <a:rPr lang="nl-NL" sz="2400" b="1" dirty="0">
                <a:solidFill>
                  <a:srgbClr val="564B3C"/>
                </a:solidFill>
                <a:latin typeface="Century Gothic"/>
              </a:rPr>
              <a:t>Koorts: </a:t>
            </a:r>
            <a:r>
              <a:rPr lang="nl-NL" sz="2400" dirty="0">
                <a:solidFill>
                  <a:srgbClr val="564B3C"/>
                </a:solidFill>
                <a:latin typeface="Century Gothic"/>
              </a:rPr>
              <a:t>vanaf 38  - 42 graden</a:t>
            </a:r>
          </a:p>
          <a:p>
            <a:pPr marL="342900" lvl="0" indent="-228600" eaLnBrk="1" fontAlgn="auto" hangingPunct="1">
              <a:spcAft>
                <a:spcPts val="0"/>
              </a:spcAft>
              <a:buClr>
                <a:srgbClr val="93A299"/>
              </a:buClr>
              <a:buSzTx/>
              <a:buFont typeface="Arial" pitchFamily="34" charset="0"/>
              <a:buChar char="•"/>
              <a:defRPr/>
            </a:pPr>
            <a:r>
              <a:rPr lang="nl-NL" sz="2400" b="1" dirty="0">
                <a:solidFill>
                  <a:srgbClr val="564B3C"/>
                </a:solidFill>
                <a:latin typeface="Century Gothic"/>
              </a:rPr>
              <a:t>Hyperpyrexie &gt; 42 graden</a:t>
            </a:r>
            <a:r>
              <a:rPr lang="nl-NL" sz="2400" dirty="0">
                <a:solidFill>
                  <a:srgbClr val="564B3C"/>
                </a:solidFill>
                <a:latin typeface="Century Gothic"/>
              </a:rPr>
              <a:t>, vaak door ontregeling van de hersenen/ levensgevaarlijk</a:t>
            </a:r>
          </a:p>
          <a:p>
            <a:endParaRPr lang="nl-NL" dirty="0"/>
          </a:p>
        </p:txBody>
      </p:sp>
    </p:spTree>
    <p:extLst>
      <p:ext uri="{BB962C8B-B14F-4D97-AF65-F5344CB8AC3E}">
        <p14:creationId xmlns:p14="http://schemas.microsoft.com/office/powerpoint/2010/main" val="324987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Lichaamstemperatuur</a:t>
            </a:r>
          </a:p>
        </p:txBody>
      </p:sp>
      <p:sp>
        <p:nvSpPr>
          <p:cNvPr id="3" name="Tijdelijke aanduiding voor inhoud 2"/>
          <p:cNvSpPr>
            <a:spLocks noGrp="1"/>
          </p:cNvSpPr>
          <p:nvPr>
            <p:ph sz="quarter" idx="1"/>
          </p:nvPr>
        </p:nvSpPr>
        <p:spPr/>
        <p:txBody>
          <a:bodyPr/>
          <a:lstStyle/>
          <a:p>
            <a:pPr marL="0" indent="0">
              <a:buNone/>
            </a:pPr>
            <a:r>
              <a:rPr lang="nl-NL" dirty="0">
                <a:effectLst/>
                <a:latin typeface="Century Gothic" panose="020B0502020202020204" pitchFamily="34" charset="0"/>
              </a:rPr>
              <a:t>Lichaamstemperatuur balans tussen </a:t>
            </a:r>
          </a:p>
          <a:p>
            <a:r>
              <a:rPr lang="nl-NL" dirty="0">
                <a:latin typeface="Century Gothic" panose="020B0502020202020204" pitchFamily="34" charset="0"/>
              </a:rPr>
              <a:t>Warmteverlies</a:t>
            </a:r>
            <a:r>
              <a:rPr lang="nl-NL" dirty="0">
                <a:effectLst/>
                <a:latin typeface="Century Gothic" panose="020B0502020202020204" pitchFamily="34" charset="0"/>
              </a:rPr>
              <a:t> </a:t>
            </a:r>
          </a:p>
          <a:p>
            <a:r>
              <a:rPr lang="nl-NL" dirty="0">
                <a:latin typeface="Century Gothic" panose="020B0502020202020204" pitchFamily="34" charset="0"/>
              </a:rPr>
              <a:t>Warmteproductie</a:t>
            </a:r>
          </a:p>
          <a:p>
            <a:pPr marL="0" indent="0">
              <a:buNone/>
            </a:pPr>
            <a:endParaRPr lang="nl-NL" dirty="0">
              <a:effectLst/>
              <a:latin typeface="Century Gothic" panose="020B0502020202020204" pitchFamily="34" charset="0"/>
            </a:endParaRPr>
          </a:p>
          <a:p>
            <a:pPr marL="0" indent="0">
              <a:buNone/>
            </a:pPr>
            <a:r>
              <a:rPr lang="nl-NL" dirty="0">
                <a:latin typeface="Century Gothic" panose="020B0502020202020204" pitchFamily="34" charset="0"/>
              </a:rPr>
              <a:t>Hypothalamus is de thermostaat </a:t>
            </a:r>
          </a:p>
          <a:p>
            <a:pPr marL="0" indent="0">
              <a:buNone/>
            </a:pPr>
            <a:endParaRPr lang="nl-NL" dirty="0"/>
          </a:p>
          <a:p>
            <a:pPr marL="0" indent="0">
              <a:buNone/>
            </a:pPr>
            <a:endParaRPr lang="nl-N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739" y="4077072"/>
            <a:ext cx="2845185" cy="2116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50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Constant houden lichaamstemperatuur</a:t>
            </a:r>
          </a:p>
        </p:txBody>
      </p:sp>
      <p:sp>
        <p:nvSpPr>
          <p:cNvPr id="3" name="Tijdelijke aanduiding voor inhoud 2"/>
          <p:cNvSpPr>
            <a:spLocks noGrp="1"/>
          </p:cNvSpPr>
          <p:nvPr>
            <p:ph sz="quarter" idx="1"/>
          </p:nvPr>
        </p:nvSpPr>
        <p:spPr/>
        <p:txBody>
          <a:bodyPr/>
          <a:lstStyle/>
          <a:p>
            <a:pPr marL="0" indent="0">
              <a:buNone/>
            </a:pPr>
            <a:r>
              <a:rPr lang="nl-NL" dirty="0">
                <a:effectLst/>
                <a:latin typeface="Century Gothic" panose="020B0502020202020204" pitchFamily="34" charset="0"/>
              </a:rPr>
              <a:t>Om het lichaam optimaal te kunnen laten functioneren moet de temperatuur binnen nauwe grenzen blijven. Er zijn twee soorten lichaamstemperatuur: </a:t>
            </a:r>
          </a:p>
          <a:p>
            <a:endParaRPr lang="nl-NL" dirty="0">
              <a:latin typeface="Century Gothic" panose="020B0502020202020204" pitchFamily="34" charset="0"/>
            </a:endParaRPr>
          </a:p>
          <a:p>
            <a:pPr marL="0" indent="0">
              <a:buNone/>
            </a:pPr>
            <a:endParaRPr lang="nl-NL" dirty="0">
              <a:effectLst/>
              <a:latin typeface="Century Gothic" panose="020B0502020202020204" pitchFamily="34" charset="0"/>
            </a:endParaRPr>
          </a:p>
          <a:p>
            <a:r>
              <a:rPr lang="nl-NL" dirty="0">
                <a:latin typeface="Century Gothic" panose="020B0502020202020204" pitchFamily="34" charset="0"/>
              </a:rPr>
              <a:t>Schil</a:t>
            </a:r>
            <a:r>
              <a:rPr lang="nl-NL" dirty="0">
                <a:effectLst/>
                <a:latin typeface="Century Gothic" panose="020B0502020202020204" pitchFamily="34" charset="0"/>
              </a:rPr>
              <a:t>temperatuur</a:t>
            </a:r>
            <a:r>
              <a:rPr lang="nl-NL" dirty="0">
                <a:latin typeface="Century Gothic" panose="020B0502020202020204" pitchFamily="34" charset="0"/>
              </a:rPr>
              <a:t> (oppervlakte)</a:t>
            </a:r>
            <a:endParaRPr lang="nl-NL" dirty="0">
              <a:effectLst/>
              <a:latin typeface="Century Gothic" panose="020B0502020202020204" pitchFamily="34" charset="0"/>
            </a:endParaRPr>
          </a:p>
          <a:p>
            <a:r>
              <a:rPr lang="nl-NL" dirty="0">
                <a:latin typeface="Century Gothic" panose="020B0502020202020204" pitchFamily="34" charset="0"/>
              </a:rPr>
              <a:t>Kerntemperatuu</a:t>
            </a:r>
            <a:r>
              <a:rPr lang="nl-NL" dirty="0">
                <a:latin typeface="Ubuntu"/>
              </a:rPr>
              <a:t>r</a:t>
            </a:r>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845754"/>
            <a:ext cx="2520280" cy="352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03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Temperatuur regulatie/ hypothalamus</a:t>
            </a:r>
          </a:p>
        </p:txBody>
      </p:sp>
      <p:sp>
        <p:nvSpPr>
          <p:cNvPr id="3" name="Tijdelijke aanduiding voor inhoud 2"/>
          <p:cNvSpPr>
            <a:spLocks noGrp="1"/>
          </p:cNvSpPr>
          <p:nvPr>
            <p:ph sz="half" idx="1"/>
          </p:nvPr>
        </p:nvSpPr>
        <p:spPr/>
        <p:txBody>
          <a:bodyPr/>
          <a:lstStyle/>
          <a:p>
            <a:pPr marL="0" indent="0">
              <a:buNone/>
            </a:pPr>
            <a:r>
              <a:rPr lang="nl-NL" b="1" dirty="0"/>
              <a:t>Stijging temperatuur</a:t>
            </a:r>
          </a:p>
          <a:p>
            <a:endParaRPr lang="nl-NL" dirty="0"/>
          </a:p>
          <a:p>
            <a:r>
              <a:rPr lang="nl-NL" dirty="0">
                <a:latin typeface="Century Gothic" panose="020B0502020202020204" pitchFamily="34" charset="0"/>
              </a:rPr>
              <a:t>Vaatverwijding </a:t>
            </a:r>
          </a:p>
          <a:p>
            <a:r>
              <a:rPr lang="nl-NL" dirty="0">
                <a:latin typeface="Century Gothic" panose="020B0502020202020204" pitchFamily="34" charset="0"/>
              </a:rPr>
              <a:t>zweten</a:t>
            </a:r>
          </a:p>
        </p:txBody>
      </p:sp>
      <p:sp>
        <p:nvSpPr>
          <p:cNvPr id="4" name="Tijdelijke aanduiding voor inhoud 3"/>
          <p:cNvSpPr>
            <a:spLocks noGrp="1"/>
          </p:cNvSpPr>
          <p:nvPr>
            <p:ph sz="half" idx="2"/>
          </p:nvPr>
        </p:nvSpPr>
        <p:spPr/>
        <p:txBody>
          <a:bodyPr/>
          <a:lstStyle/>
          <a:p>
            <a:pPr marL="0" indent="0">
              <a:buNone/>
            </a:pPr>
            <a:r>
              <a:rPr lang="nl-NL" b="1" dirty="0">
                <a:latin typeface="Century Gothic" panose="020B0502020202020204" pitchFamily="34" charset="0"/>
              </a:rPr>
              <a:t>Daling temperatuur</a:t>
            </a:r>
          </a:p>
          <a:p>
            <a:endParaRPr lang="nl-NL" dirty="0">
              <a:latin typeface="Century Gothic" panose="020B0502020202020204" pitchFamily="34" charset="0"/>
            </a:endParaRPr>
          </a:p>
          <a:p>
            <a:r>
              <a:rPr lang="nl-NL" dirty="0">
                <a:latin typeface="Century Gothic" panose="020B0502020202020204" pitchFamily="34" charset="0"/>
              </a:rPr>
              <a:t>Vaatvernauwing</a:t>
            </a:r>
          </a:p>
          <a:p>
            <a:pPr eaLnBrk="1">
              <a:spcAft>
                <a:spcPts val="1293"/>
              </a:spcAft>
              <a:buSzPct val="45000"/>
              <a:buFont typeface="Wingdings" charset="2"/>
              <a:buChar char=""/>
            </a:pPr>
            <a:r>
              <a:rPr lang="nl-NL" altLang="nl-NL" sz="2200" dirty="0">
                <a:solidFill>
                  <a:srgbClr val="000000"/>
                </a:solidFill>
                <a:latin typeface="Century Gothic" panose="020B0502020202020204" pitchFamily="34" charset="0"/>
              </a:rPr>
              <a:t>Extra warmteproductie</a:t>
            </a:r>
          </a:p>
          <a:p>
            <a:pPr lvl="1" eaLnBrk="1">
              <a:spcAft>
                <a:spcPts val="1032"/>
              </a:spcAft>
              <a:buSzPct val="45000"/>
              <a:buFont typeface="Wingdings" charset="2"/>
              <a:buChar char=""/>
            </a:pPr>
            <a:r>
              <a:rPr lang="nl-NL" altLang="nl-NL" dirty="0">
                <a:solidFill>
                  <a:srgbClr val="000000"/>
                </a:solidFill>
                <a:latin typeface="Century Gothic" panose="020B0502020202020204" pitchFamily="34" charset="0"/>
              </a:rPr>
              <a:t>rillen 200 - 400% </a:t>
            </a:r>
          </a:p>
          <a:p>
            <a:pPr lvl="1" eaLnBrk="1">
              <a:spcAft>
                <a:spcPts val="1032"/>
              </a:spcAft>
              <a:buSzPct val="45000"/>
              <a:buFont typeface="Wingdings" charset="2"/>
              <a:buChar char=""/>
            </a:pPr>
            <a:r>
              <a:rPr lang="nl-NL" altLang="nl-NL" dirty="0">
                <a:solidFill>
                  <a:srgbClr val="000000"/>
                </a:solidFill>
                <a:latin typeface="Century Gothic" panose="020B0502020202020204" pitchFamily="34" charset="0"/>
              </a:rPr>
              <a:t>huiveren, klappertande</a:t>
            </a:r>
            <a:r>
              <a:rPr lang="nl-NL" altLang="nl-NL" dirty="0">
                <a:solidFill>
                  <a:srgbClr val="000000"/>
                </a:solidFill>
              </a:rPr>
              <a:t>n</a:t>
            </a:r>
          </a:p>
          <a:p>
            <a:endParaRPr lang="nl-NL" dirty="0"/>
          </a:p>
        </p:txBody>
      </p:sp>
    </p:spTree>
    <p:extLst>
      <p:ext uri="{BB962C8B-B14F-4D97-AF65-F5344CB8AC3E}">
        <p14:creationId xmlns:p14="http://schemas.microsoft.com/office/powerpoint/2010/main" val="191504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Temperatuurmeting</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6291" y="1752600"/>
            <a:ext cx="5831417"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mages.slideplayer.nl/10/2876666/slides/slide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498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301625" y="228600"/>
            <a:ext cx="8534400" cy="758825"/>
          </a:xfrm>
        </p:spPr>
        <p:txBody>
          <a:bodyPr/>
          <a:lstStyle/>
          <a:p>
            <a:pPr eaLnBrk="1" hangingPunct="1"/>
            <a:r>
              <a:rPr lang="nl-NL" altLang="nl-NL" dirty="0"/>
              <a:t>Constant houden lichaamstemperatuur</a:t>
            </a:r>
          </a:p>
        </p:txBody>
      </p:sp>
      <p:sp>
        <p:nvSpPr>
          <p:cNvPr id="20483" name="Tijdelijke aanduiding voor inhoud 2"/>
          <p:cNvSpPr>
            <a:spLocks noGrp="1"/>
          </p:cNvSpPr>
          <p:nvPr>
            <p:ph sz="half" idx="1"/>
          </p:nvPr>
        </p:nvSpPr>
        <p:spPr>
          <a:xfrm>
            <a:off x="301625" y="1371600"/>
            <a:ext cx="4038600" cy="4681538"/>
          </a:xfrm>
        </p:spPr>
        <p:txBody>
          <a:bodyPr/>
          <a:lstStyle/>
          <a:p>
            <a:pPr eaLnBrk="1" hangingPunct="1"/>
            <a:r>
              <a:rPr lang="nl-NL" altLang="nl-NL" dirty="0">
                <a:latin typeface="Century Gothic" panose="020B0502020202020204" pitchFamily="34" charset="0"/>
              </a:rPr>
              <a:t>In rust 18% van de warmte afkomstig van spieren.</a:t>
            </a:r>
            <a:br>
              <a:rPr lang="nl-NL" altLang="nl-NL" dirty="0">
                <a:latin typeface="Century Gothic" panose="020B0502020202020204" pitchFamily="34" charset="0"/>
              </a:rPr>
            </a:br>
            <a:endParaRPr lang="nl-NL" altLang="nl-NL" dirty="0">
              <a:latin typeface="Century Gothic" panose="020B0502020202020204" pitchFamily="34" charset="0"/>
            </a:endParaRPr>
          </a:p>
          <a:p>
            <a:pPr eaLnBrk="1" hangingPunct="1"/>
            <a:r>
              <a:rPr lang="nl-NL" altLang="nl-NL" dirty="0">
                <a:latin typeface="Century Gothic" panose="020B0502020202020204" pitchFamily="34" charset="0"/>
              </a:rPr>
              <a:t>Bij inspanning 20x zoveel warmte productie.</a:t>
            </a:r>
            <a:br>
              <a:rPr lang="nl-NL" altLang="nl-NL" dirty="0">
                <a:latin typeface="Century Gothic" panose="020B0502020202020204" pitchFamily="34" charset="0"/>
              </a:rPr>
            </a:br>
            <a:endParaRPr lang="nl-NL" altLang="nl-NL" dirty="0">
              <a:latin typeface="Century Gothic" panose="020B0502020202020204" pitchFamily="34" charset="0"/>
            </a:endParaRPr>
          </a:p>
          <a:p>
            <a:pPr eaLnBrk="1" hangingPunct="1"/>
            <a:r>
              <a:rPr lang="nl-NL" altLang="nl-NL" dirty="0">
                <a:latin typeface="Century Gothic" panose="020B0502020202020204" pitchFamily="34" charset="0"/>
              </a:rPr>
              <a:t>Gevaar dat lichaamstemperatuur boven 42 °C komt.</a:t>
            </a:r>
          </a:p>
        </p:txBody>
      </p:sp>
      <p:pic>
        <p:nvPicPr>
          <p:cNvPr id="20484" name="Picture 2" descr="http://www.clipartguide.com/_named_clipart_images/0060-0808-2616-0929_Sweating_Man_With_a_Fever_Clip_Art_clipart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2071688"/>
            <a:ext cx="33337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836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potheker">
  <a:themeElements>
    <a:clrScheme name="Apotheker">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ker">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ker">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iv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e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Civ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e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Civ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e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Civ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e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470</TotalTime>
  <Words>1044</Words>
  <Application>Microsoft Office PowerPoint</Application>
  <PresentationFormat>Diavoorstelling (4:3)</PresentationFormat>
  <Paragraphs>167</Paragraphs>
  <Slides>29</Slides>
  <Notes>3</Notes>
  <HiddenSlides>0</HiddenSlides>
  <MMClips>0</MMClips>
  <ScaleCrop>false</ScaleCrop>
  <HeadingPairs>
    <vt:vector size="6" baseType="variant">
      <vt:variant>
        <vt:lpstr>Gebruikte lettertypen</vt:lpstr>
      </vt:variant>
      <vt:variant>
        <vt:i4>8</vt:i4>
      </vt:variant>
      <vt:variant>
        <vt:lpstr>Thema</vt:lpstr>
      </vt:variant>
      <vt:variant>
        <vt:i4>5</vt:i4>
      </vt:variant>
      <vt:variant>
        <vt:lpstr>Diatitels</vt:lpstr>
      </vt:variant>
      <vt:variant>
        <vt:i4>29</vt:i4>
      </vt:variant>
    </vt:vector>
  </HeadingPairs>
  <TitlesOfParts>
    <vt:vector size="42" baseType="lpstr">
      <vt:lpstr>Arial</vt:lpstr>
      <vt:lpstr>Book Antiqua</vt:lpstr>
      <vt:lpstr>Calibri</vt:lpstr>
      <vt:lpstr>Century Gothic</vt:lpstr>
      <vt:lpstr>Georgia</vt:lpstr>
      <vt:lpstr>Ubuntu</vt:lpstr>
      <vt:lpstr>Wingdings</vt:lpstr>
      <vt:lpstr>Wingdings 2</vt:lpstr>
      <vt:lpstr>Apotheker</vt:lpstr>
      <vt:lpstr>Civiel</vt:lpstr>
      <vt:lpstr>1_Civiel</vt:lpstr>
      <vt:lpstr>2_Civiel</vt:lpstr>
      <vt:lpstr>3_Civiel</vt:lpstr>
      <vt:lpstr>Lichaamstemperatuur</vt:lpstr>
      <vt:lpstr>Aanbevolen Literatuur</vt:lpstr>
      <vt:lpstr>Normale lichaamstemperatuur</vt:lpstr>
      <vt:lpstr>Temperatuur</vt:lpstr>
      <vt:lpstr>Lichaamstemperatuur</vt:lpstr>
      <vt:lpstr>Constant houden lichaamstemperatuur</vt:lpstr>
      <vt:lpstr>Temperatuur regulatie/ hypothalamus</vt:lpstr>
      <vt:lpstr>Temperatuurmeting</vt:lpstr>
      <vt:lpstr>Constant houden lichaamstemperatuur</vt:lpstr>
      <vt:lpstr>Afkoelen door bloed</vt:lpstr>
      <vt:lpstr>Afkoelen door zweten</vt:lpstr>
      <vt:lpstr>Te hoge lichaamstemperatuur</vt:lpstr>
      <vt:lpstr>Verschijnselen koorts</vt:lpstr>
      <vt:lpstr>Koorts</vt:lpstr>
      <vt:lpstr>Koude rilling</vt:lpstr>
      <vt:lpstr>Koortsstuipen</vt:lpstr>
      <vt:lpstr>Complicaties hyperthermie</vt:lpstr>
      <vt:lpstr>Complicaties Hyperthermie; Hitteberoerte</vt:lpstr>
      <vt:lpstr>Hypothermie</vt:lpstr>
      <vt:lpstr>Ernstige onderkoeling; schijndood</vt:lpstr>
      <vt:lpstr>Complicaties hypothermie</vt:lpstr>
      <vt:lpstr>Soorten thermometers</vt:lpstr>
      <vt:lpstr>Afwijkende waarden</vt:lpstr>
      <vt:lpstr>Locatie van de meting</vt:lpstr>
      <vt:lpstr>PowerPoint-presentatie</vt:lpstr>
      <vt:lpstr>Aandachtspunten</vt:lpstr>
      <vt:lpstr>Foutenbronen</vt:lpstr>
      <vt:lpstr>Mogelijke complicaties of bijzonderheden</vt:lpstr>
      <vt:lpstr>Meting van de lichaamstemperatuur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Observatie van de lichaamstemperatuur</dc:title>
  <dc:creator>Hoxhaj,G.</dc:creator>
  <cp:lastModifiedBy>Bouke Cuperus</cp:lastModifiedBy>
  <cp:revision>61</cp:revision>
  <dcterms:created xsi:type="dcterms:W3CDTF">2012-11-04T18:00:15Z</dcterms:created>
  <dcterms:modified xsi:type="dcterms:W3CDTF">2019-05-06T18:20:05Z</dcterms:modified>
</cp:coreProperties>
</file>